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webextensions/taskpanes.xml" ContentType="application/vnd.ms-office.webextensiontaskpanes+xml"/>
  <Override PartName="/ppt/webextensions/webextension1.xml" ContentType="application/vnd.ms-office.webextension+xml"/>
  <Override PartName="/ppt/webextensions/webextension2.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7" r:id="rId4"/>
  </p:sldMasterIdLst>
  <p:notesMasterIdLst>
    <p:notesMasterId r:id="rId13"/>
  </p:notesMasterIdLst>
  <p:handoutMasterIdLst>
    <p:handoutMasterId r:id="rId14"/>
  </p:handoutMasterIdLst>
  <p:sldIdLst>
    <p:sldId id="292" r:id="rId5"/>
    <p:sldId id="256" r:id="rId6"/>
    <p:sldId id="300" r:id="rId7"/>
    <p:sldId id="295" r:id="rId8"/>
    <p:sldId id="296" r:id="rId9"/>
    <p:sldId id="301" r:id="rId10"/>
    <p:sldId id="299" r:id="rId11"/>
    <p:sldId id="293" r:id="rId12"/>
  </p:sldIdLst>
  <p:sldSz cx="12192000" cy="6858000"/>
  <p:notesSz cx="6858000" cy="9144000"/>
  <p:defaultTextStyle>
    <a:defPPr rtl="0">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96"/>
    <a:srgbClr val="043D8F"/>
    <a:srgbClr val="374D81"/>
    <a:srgbClr val="576C84"/>
    <a:srgbClr val="76CAF3"/>
    <a:srgbClr val="B5C1DF"/>
    <a:srgbClr val="9CCEC7"/>
    <a:srgbClr val="1AE1F6"/>
    <a:srgbClr val="738AC3"/>
    <a:srgbClr val="E98B0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975" autoAdjust="0"/>
    <p:restoredTop sz="82982" autoAdjust="0"/>
  </p:normalViewPr>
  <p:slideViewPr>
    <p:cSldViewPr snapToGrid="0">
      <p:cViewPr varScale="1">
        <p:scale>
          <a:sx n="87" d="100"/>
          <a:sy n="87" d="100"/>
        </p:scale>
        <p:origin x="1032" y="192"/>
      </p:cViewPr>
      <p:guideLst/>
    </p:cSldViewPr>
  </p:slideViewPr>
  <p:notesTextViewPr>
    <p:cViewPr>
      <p:scale>
        <a:sx n="1" d="1"/>
        <a:sy n="1" d="1"/>
      </p:scale>
      <p:origin x="0" y="0"/>
    </p:cViewPr>
  </p:notesTextViewPr>
  <p:notesViewPr>
    <p:cSldViewPr snapToGrid="0">
      <p:cViewPr varScale="1">
        <p:scale>
          <a:sx n="89" d="100"/>
          <a:sy n="89" d="100"/>
        </p:scale>
        <p:origin x="3798"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a:extLst>
              <a:ext uri="{FF2B5EF4-FFF2-40B4-BE49-F238E27FC236}">
                <a16:creationId xmlns:a16="http://schemas.microsoft.com/office/drawing/2014/main" id="{623AA0E9-8CD0-4A6E-A65E-A06028B83FE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it-IT" dirty="0"/>
          </a:p>
        </p:txBody>
      </p:sp>
      <p:sp>
        <p:nvSpPr>
          <p:cNvPr id="3" name="Segnaposto data 2">
            <a:extLst>
              <a:ext uri="{FF2B5EF4-FFF2-40B4-BE49-F238E27FC236}">
                <a16:creationId xmlns:a16="http://schemas.microsoft.com/office/drawing/2014/main" id="{D5E2408B-C9AB-4665-AC99-B057BD0A43D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36FC0A7B-6666-4F41-AD03-C74B76B10001}" type="datetime1">
              <a:rPr lang="it-IT" smtClean="0"/>
              <a:t>16/09/26</a:t>
            </a:fld>
            <a:endParaRPr lang="it-IT" dirty="0"/>
          </a:p>
        </p:txBody>
      </p:sp>
      <p:sp>
        <p:nvSpPr>
          <p:cNvPr id="4" name="Segnaposto piè di pagina 3">
            <a:extLst>
              <a:ext uri="{FF2B5EF4-FFF2-40B4-BE49-F238E27FC236}">
                <a16:creationId xmlns:a16="http://schemas.microsoft.com/office/drawing/2014/main" id="{8CD1B215-531B-4869-BD98-BD3B1390B1C5}"/>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it-IT" dirty="0"/>
          </a:p>
        </p:txBody>
      </p:sp>
      <p:sp>
        <p:nvSpPr>
          <p:cNvPr id="5" name="Segnaposto numero diapositiva 4">
            <a:extLst>
              <a:ext uri="{FF2B5EF4-FFF2-40B4-BE49-F238E27FC236}">
                <a16:creationId xmlns:a16="http://schemas.microsoft.com/office/drawing/2014/main" id="{60B53F21-4D67-455D-8074-E9E6EC26FAC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952858E0-3D38-47B7-97D4-4FE08D90D359}" type="slidenum">
              <a:rPr lang="it-IT" smtClean="0"/>
              <a:t>‹N›</a:t>
            </a:fld>
            <a:endParaRPr lang="it-IT" dirty="0"/>
          </a:p>
        </p:txBody>
      </p:sp>
    </p:spTree>
    <p:extLst>
      <p:ext uri="{BB962C8B-B14F-4D97-AF65-F5344CB8AC3E}">
        <p14:creationId xmlns:p14="http://schemas.microsoft.com/office/powerpoint/2010/main" val="28214433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it-IT" noProof="0" dirty="0"/>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10E367B-2E0B-461C-8280-86016408BD7C}" type="datetime1">
              <a:rPr lang="it-IT" smtClean="0"/>
              <a:pPr/>
              <a:t>16/09/26</a:t>
            </a:fld>
            <a:endParaRPr lang="it-IT" dirty="0"/>
          </a:p>
        </p:txBody>
      </p:sp>
      <p:sp>
        <p:nvSpPr>
          <p:cNvPr id="4" name="Segnaposto immagin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it-IT" noProof="0" dirty="0"/>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it-IT" noProof="0" dirty="0"/>
              <a:t>Fare clic per modificare gli stili del testo dello schema</a:t>
            </a:r>
          </a:p>
          <a:p>
            <a:pPr lvl="1" rtl="0"/>
            <a:r>
              <a:rPr lang="it-IT" noProof="0" dirty="0"/>
              <a:t>Secondo livello</a:t>
            </a:r>
          </a:p>
          <a:p>
            <a:pPr lvl="2" rtl="0"/>
            <a:r>
              <a:rPr lang="it-IT" noProof="0" dirty="0"/>
              <a:t>Terzo livello</a:t>
            </a:r>
          </a:p>
          <a:p>
            <a:pPr lvl="3" rtl="0"/>
            <a:r>
              <a:rPr lang="it-IT" noProof="0" dirty="0"/>
              <a:t>Quarto livello</a:t>
            </a:r>
          </a:p>
          <a:p>
            <a:pPr lvl="4" rtl="0"/>
            <a:r>
              <a:rPr lang="it-IT" noProof="0" dirty="0"/>
              <a:t>Quinto livello</a:t>
            </a:r>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it-IT" noProof="0" dirty="0"/>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284ECAD9-32EE-4091-BDA5-6BD15ACC5E58}" type="slidenum">
              <a:rPr lang="it-IT" noProof="0" smtClean="0"/>
              <a:t>‹N›</a:t>
            </a:fld>
            <a:endParaRPr lang="it-IT" noProof="0" dirty="0"/>
          </a:p>
        </p:txBody>
      </p:sp>
    </p:spTree>
    <p:extLst>
      <p:ext uri="{BB962C8B-B14F-4D97-AF65-F5344CB8AC3E}">
        <p14:creationId xmlns:p14="http://schemas.microsoft.com/office/powerpoint/2010/main" val="11066189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200" kern="1200" dirty="0">
                <a:solidFill>
                  <a:schemeClr val="tx1"/>
                </a:solidFill>
                <a:effectLst/>
                <a:latin typeface="+mn-lt"/>
                <a:ea typeface="+mn-ea"/>
                <a:cs typeface="+mn-cs"/>
              </a:rPr>
              <a:t>Buonasera. La mia presentazione sintetizza le evidenze più recenti su obesità </a:t>
            </a:r>
            <a:r>
              <a:rPr lang="it-IT" sz="1200" kern="1200" dirty="0" err="1">
                <a:solidFill>
                  <a:schemeClr val="tx1"/>
                </a:solidFill>
                <a:effectLst/>
                <a:latin typeface="+mn-lt"/>
                <a:ea typeface="+mn-ea"/>
                <a:cs typeface="+mn-cs"/>
              </a:rPr>
              <a:t>sarcopenica</a:t>
            </a:r>
            <a:r>
              <a:rPr lang="it-IT" sz="1200" kern="1200" dirty="0">
                <a:solidFill>
                  <a:schemeClr val="tx1"/>
                </a:solidFill>
                <a:effectLst/>
                <a:latin typeface="+mn-lt"/>
                <a:ea typeface="+mn-ea"/>
                <a:cs typeface="+mn-cs"/>
              </a:rPr>
              <a:t> e chirurgia bariatrica, con attenzione alle strategie nutrizionali e comportamentali</a:t>
            </a:r>
          </a:p>
          <a:p>
            <a:endParaRPr lang="it-IT" dirty="0"/>
          </a:p>
        </p:txBody>
      </p:sp>
      <p:sp>
        <p:nvSpPr>
          <p:cNvPr id="4" name="Segnaposto numero diapositiva 3"/>
          <p:cNvSpPr>
            <a:spLocks noGrp="1"/>
          </p:cNvSpPr>
          <p:nvPr>
            <p:ph type="sldNum" sz="quarter" idx="5"/>
          </p:nvPr>
        </p:nvSpPr>
        <p:spPr/>
        <p:txBody>
          <a:bodyPr/>
          <a:lstStyle/>
          <a:p>
            <a:pPr rtl="0"/>
            <a:fld id="{284ECAD9-32EE-4091-BDA5-6BD15ACC5E58}" type="slidenum">
              <a:rPr lang="it-IT" noProof="0" smtClean="0"/>
              <a:t>1</a:t>
            </a:fld>
            <a:endParaRPr lang="it-IT" noProof="0" dirty="0"/>
          </a:p>
        </p:txBody>
      </p:sp>
    </p:spTree>
    <p:extLst>
      <p:ext uri="{BB962C8B-B14F-4D97-AF65-F5344CB8AC3E}">
        <p14:creationId xmlns:p14="http://schemas.microsoft.com/office/powerpoint/2010/main" val="33992586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200" b="0" i="0" kern="1200" dirty="0">
                <a:solidFill>
                  <a:schemeClr val="tx1"/>
                </a:solidFill>
                <a:effectLst/>
                <a:latin typeface="+mn-lt"/>
                <a:ea typeface="+mn-ea"/>
                <a:cs typeface="+mn-cs"/>
              </a:rPr>
              <a:t>Con obesità </a:t>
            </a:r>
            <a:r>
              <a:rPr lang="it-IT" sz="1200" b="0" i="0" kern="1200" dirty="0" err="1">
                <a:solidFill>
                  <a:schemeClr val="tx1"/>
                </a:solidFill>
                <a:effectLst/>
                <a:latin typeface="+mn-lt"/>
                <a:ea typeface="+mn-ea"/>
                <a:cs typeface="+mn-cs"/>
              </a:rPr>
              <a:t>sarcopenica</a:t>
            </a:r>
            <a:r>
              <a:rPr lang="it-IT" sz="1200" b="0" i="0" kern="1200" dirty="0">
                <a:solidFill>
                  <a:schemeClr val="tx1"/>
                </a:solidFill>
                <a:effectLst/>
                <a:latin typeface="+mn-lt"/>
                <a:ea typeface="+mn-ea"/>
                <a:cs typeface="+mn-cs"/>
              </a:rPr>
              <a:t> si intende la coesistenza di adiposità in eccesso e ridotta massa e/o funzionalità muscolare. A differenza della </a:t>
            </a:r>
            <a:r>
              <a:rPr lang="it-IT" sz="1200" b="0" i="0" kern="1200" dirty="0" err="1">
                <a:solidFill>
                  <a:schemeClr val="tx1"/>
                </a:solidFill>
                <a:effectLst/>
                <a:latin typeface="+mn-lt"/>
                <a:ea typeface="+mn-ea"/>
                <a:cs typeface="+mn-cs"/>
              </a:rPr>
              <a:t>sarcopenia</a:t>
            </a:r>
            <a:r>
              <a:rPr lang="it-IT" sz="1200" b="0" i="0" kern="1200" dirty="0">
                <a:solidFill>
                  <a:schemeClr val="tx1"/>
                </a:solidFill>
                <a:effectLst/>
                <a:latin typeface="+mn-lt"/>
                <a:ea typeface="+mn-ea"/>
                <a:cs typeface="+mn-cs"/>
              </a:rPr>
              <a:t> legata all’invecchiamento, può insorgere a qualsiasi età. Un calo ponderale rapido e di elevata entità, se non adeguatamente gestito, può determinare una significativa perdita di massa magra, particolarmente rilevante nei percorsi di dimagrimento intensivo, come dopo chirurgia bariatrica o durante terapia con farmaci </a:t>
            </a:r>
            <a:r>
              <a:rPr lang="it-IT" sz="1200" b="0" i="0" kern="1200" dirty="0" err="1">
                <a:solidFill>
                  <a:schemeClr val="tx1"/>
                </a:solidFill>
                <a:effectLst/>
                <a:latin typeface="+mn-lt"/>
                <a:ea typeface="+mn-ea"/>
                <a:cs typeface="+mn-cs"/>
              </a:rPr>
              <a:t>incretinici</a:t>
            </a:r>
            <a:endParaRPr lang="it-IT" dirty="0"/>
          </a:p>
        </p:txBody>
      </p:sp>
      <p:sp>
        <p:nvSpPr>
          <p:cNvPr id="4" name="Segnaposto numero diapositiva 3"/>
          <p:cNvSpPr>
            <a:spLocks noGrp="1"/>
          </p:cNvSpPr>
          <p:nvPr>
            <p:ph type="sldNum" sz="quarter" idx="5"/>
          </p:nvPr>
        </p:nvSpPr>
        <p:spPr/>
        <p:txBody>
          <a:bodyPr/>
          <a:lstStyle/>
          <a:p>
            <a:pPr rtl="0"/>
            <a:fld id="{284ECAD9-32EE-4091-BDA5-6BD15ACC5E58}" type="slidenum">
              <a:rPr lang="it-IT" noProof="0" smtClean="0"/>
              <a:t>2</a:t>
            </a:fld>
            <a:endParaRPr lang="it-IT" noProof="0" dirty="0"/>
          </a:p>
        </p:txBody>
      </p:sp>
    </p:spTree>
    <p:extLst>
      <p:ext uri="{BB962C8B-B14F-4D97-AF65-F5344CB8AC3E}">
        <p14:creationId xmlns:p14="http://schemas.microsoft.com/office/powerpoint/2010/main" val="10458323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200" kern="1200" dirty="0">
                <a:solidFill>
                  <a:schemeClr val="tx1"/>
                </a:solidFill>
                <a:effectLst/>
                <a:latin typeface="+mn-lt"/>
                <a:ea typeface="+mn-ea"/>
                <a:cs typeface="+mn-cs"/>
              </a:rPr>
              <a:t>Lo stesso consensus </a:t>
            </a:r>
            <a:r>
              <a:rPr lang="it-IT" sz="1200" kern="1200" dirty="0" err="1">
                <a:solidFill>
                  <a:schemeClr val="tx1"/>
                </a:solidFill>
                <a:effectLst/>
                <a:latin typeface="+mn-lt"/>
                <a:ea typeface="+mn-ea"/>
                <a:cs typeface="+mn-cs"/>
              </a:rPr>
              <a:t>statement</a:t>
            </a:r>
            <a:r>
              <a:rPr lang="it-IT" sz="1200" kern="1200" dirty="0">
                <a:solidFill>
                  <a:schemeClr val="tx1"/>
                </a:solidFill>
                <a:effectLst/>
                <a:latin typeface="+mn-lt"/>
                <a:ea typeface="+mn-ea"/>
                <a:cs typeface="+mn-cs"/>
              </a:rPr>
              <a:t> che ci dà la definizione ci fornisce anche una procedura diagnostica per la valutazione dell'obesità </a:t>
            </a:r>
            <a:r>
              <a:rPr lang="it-IT" sz="1200" kern="1200" dirty="0" err="1">
                <a:solidFill>
                  <a:schemeClr val="tx1"/>
                </a:solidFill>
                <a:effectLst/>
                <a:latin typeface="+mn-lt"/>
                <a:ea typeface="+mn-ea"/>
                <a:cs typeface="+mn-cs"/>
              </a:rPr>
              <a:t>sarcopenica</a:t>
            </a:r>
            <a:r>
              <a:rPr lang="it-IT" sz="1200" kern="1200" dirty="0">
                <a:solidFill>
                  <a:schemeClr val="tx1"/>
                </a:solidFill>
                <a:effectLst/>
                <a:latin typeface="+mn-lt"/>
                <a:ea typeface="+mn-ea"/>
                <a:cs typeface="+mn-cs"/>
              </a:rPr>
              <a:t>, che inizio dallo screening, il quale combina un BMI elevato (OMS) o una circonferenza vita oltre soglia (National Institute of Health) con indicatori di sospetto: fattori di rischio clinici — tra cui la chirurgia bariatrica stessa — o questionari validati come il SARC-F.</a:t>
            </a:r>
          </a:p>
          <a:p>
            <a:r>
              <a:rPr lang="it-IT" sz="1200" kern="1200" dirty="0">
                <a:solidFill>
                  <a:schemeClr val="tx1"/>
                </a:solidFill>
                <a:effectLst/>
                <a:latin typeface="+mn-lt"/>
                <a:ea typeface="+mn-ea"/>
                <a:cs typeface="+mn-cs"/>
              </a:rPr>
              <a:t>La diagnosi procede in due tempi. Prima i parametri funzionali del muscolo scheletrico. Solo se alterati si passa alla composizione corporea, preferibilmente con DXA  e, se non disponibile, bioimpedenziometria. </a:t>
            </a:r>
          </a:p>
          <a:p>
            <a:r>
              <a:rPr lang="it-IT" sz="1200" kern="1200" dirty="0">
                <a:solidFill>
                  <a:schemeClr val="tx1"/>
                </a:solidFill>
                <a:effectLst/>
                <a:latin typeface="+mn-lt"/>
                <a:ea typeface="+mn-ea"/>
                <a:cs typeface="+mn-cs"/>
              </a:rPr>
              <a:t>Segue una stadiazione: Stadio I in assenza di complicanze, Stadio II in presenza di almeno una complicanza, tra cui disabilità funzionale, complicanze metaboliche, cardiovascolari, respiratorie.  </a:t>
            </a:r>
          </a:p>
          <a:p>
            <a:endParaRPr lang="it-IT" sz="1200" kern="1200" dirty="0">
              <a:solidFill>
                <a:schemeClr val="tx1"/>
              </a:solidFill>
              <a:effectLst/>
              <a:latin typeface="+mn-lt"/>
              <a:ea typeface="+mn-ea"/>
              <a:cs typeface="+mn-cs"/>
            </a:endParaRPr>
          </a:p>
          <a:p>
            <a:endParaRPr lang="it-IT" sz="1200" kern="1200" dirty="0">
              <a:solidFill>
                <a:schemeClr val="tx1"/>
              </a:solidFill>
              <a:effectLst/>
              <a:latin typeface="+mn-lt"/>
              <a:ea typeface="+mn-ea"/>
              <a:cs typeface="+mn-cs"/>
            </a:endParaRPr>
          </a:p>
          <a:p>
            <a:endParaRPr lang="it-IT" sz="1200" kern="1200" dirty="0">
              <a:solidFill>
                <a:schemeClr val="tx1"/>
              </a:solidFill>
              <a:effectLst/>
              <a:latin typeface="+mn-lt"/>
              <a:ea typeface="+mn-ea"/>
              <a:cs typeface="+mn-cs"/>
            </a:endParaRPr>
          </a:p>
          <a:p>
            <a:r>
              <a:rPr lang="it-IT" sz="1200" kern="1200" dirty="0">
                <a:solidFill>
                  <a:schemeClr val="tx1"/>
                </a:solidFill>
                <a:effectLst/>
                <a:latin typeface="+mn-lt"/>
                <a:ea typeface="+mn-ea"/>
                <a:cs typeface="+mn-cs"/>
              </a:rPr>
              <a:t>&lt; 27 KG UOMINI  E &lt;16 KG DONNE (Dodds et al.)</a:t>
            </a:r>
          </a:p>
          <a:p>
            <a:r>
              <a:rPr lang="it-IT" sz="1200" kern="1200" dirty="0">
                <a:solidFill>
                  <a:schemeClr val="tx1"/>
                </a:solidFill>
                <a:effectLst/>
                <a:latin typeface="+mn-lt"/>
                <a:ea typeface="+mn-ea"/>
                <a:cs typeface="+mn-cs"/>
              </a:rPr>
              <a:t> </a:t>
            </a:r>
            <a:endParaRPr lang="it-IT" dirty="0"/>
          </a:p>
        </p:txBody>
      </p:sp>
      <p:sp>
        <p:nvSpPr>
          <p:cNvPr id="4" name="Segnaposto numero diapositiva 3"/>
          <p:cNvSpPr>
            <a:spLocks noGrp="1"/>
          </p:cNvSpPr>
          <p:nvPr>
            <p:ph type="sldNum" sz="quarter" idx="5"/>
          </p:nvPr>
        </p:nvSpPr>
        <p:spPr/>
        <p:txBody>
          <a:bodyPr/>
          <a:lstStyle/>
          <a:p>
            <a:pPr rtl="0"/>
            <a:fld id="{284ECAD9-32EE-4091-BDA5-6BD15ACC5E58}" type="slidenum">
              <a:rPr lang="it-IT" noProof="0" smtClean="0"/>
              <a:t>3</a:t>
            </a:fld>
            <a:endParaRPr lang="it-IT" noProof="0" dirty="0"/>
          </a:p>
        </p:txBody>
      </p:sp>
    </p:spTree>
    <p:extLst>
      <p:ext uri="{BB962C8B-B14F-4D97-AF65-F5344CB8AC3E}">
        <p14:creationId xmlns:p14="http://schemas.microsoft.com/office/powerpoint/2010/main" val="35719561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sz="1200" kern="1200" dirty="0">
                <a:solidFill>
                  <a:schemeClr val="tx1"/>
                </a:solidFill>
                <a:effectLst/>
                <a:latin typeface="+mn-lt"/>
                <a:ea typeface="+mn-ea"/>
                <a:cs typeface="+mn-cs"/>
              </a:rPr>
              <a:t>La prevalenza è molto eterogenea, in funzione dei criteri e degli strumenti di valutazione impiegati. In ambito di chirurgia bariatrica DA UNO STUDIO DEL 2025 sembrerebbe che una persona su quattro ne risulti affetta, sia prima sia dopo l'intervento. La sua presenza si associa a esiti chirurgici meno favorevoli — minore perdita di peso, peggiore qualità della vita — ma anche a un aumentato rischio di fistola gastrica, tempi operatori più lunghi e degenza prolungata </a:t>
            </a:r>
            <a:endParaRPr lang="it-IT" dirty="0"/>
          </a:p>
        </p:txBody>
      </p:sp>
      <p:sp>
        <p:nvSpPr>
          <p:cNvPr id="4" name="Segnaposto numero diapositiva 3"/>
          <p:cNvSpPr>
            <a:spLocks noGrp="1"/>
          </p:cNvSpPr>
          <p:nvPr>
            <p:ph type="sldNum" sz="quarter" idx="5"/>
          </p:nvPr>
        </p:nvSpPr>
        <p:spPr/>
        <p:txBody>
          <a:bodyPr/>
          <a:lstStyle/>
          <a:p>
            <a:pPr rtl="0"/>
            <a:fld id="{284ECAD9-32EE-4091-BDA5-6BD15ACC5E58}" type="slidenum">
              <a:rPr lang="it-IT" noProof="0" smtClean="0"/>
              <a:t>4</a:t>
            </a:fld>
            <a:endParaRPr lang="it-IT" noProof="0" dirty="0"/>
          </a:p>
        </p:txBody>
      </p:sp>
    </p:spTree>
    <p:extLst>
      <p:ext uri="{BB962C8B-B14F-4D97-AF65-F5344CB8AC3E}">
        <p14:creationId xmlns:p14="http://schemas.microsoft.com/office/powerpoint/2010/main" val="41198692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sz="1200" kern="1200" dirty="0">
                <a:solidFill>
                  <a:schemeClr val="tx1"/>
                </a:solidFill>
                <a:effectLst/>
                <a:latin typeface="+mn-lt"/>
                <a:ea typeface="+mn-ea"/>
                <a:cs typeface="+mn-cs"/>
              </a:rPr>
              <a:t>Sul piano nutrizionale, una revisione sistematica su 22 studi e 1.832 pazienti individua una soglia coerente con le raccomandazioni cliniche esistenti: sotto i 60 grammi di proteine al giorno, o 1,2 grammi per chilogrammo di peso ideale, la perdita di massa magra si colloca tra il 5 e il 15 per cento; al di sopra si attenua, soprattutto nel primo semestre. </a:t>
            </a:r>
          </a:p>
          <a:p>
            <a:endParaRPr lang="it-IT" sz="1200" kern="1200" dirty="0">
              <a:solidFill>
                <a:schemeClr val="tx1"/>
              </a:solidFill>
              <a:effectLst/>
              <a:latin typeface="+mn-lt"/>
              <a:ea typeface="+mn-ea"/>
              <a:cs typeface="+mn-cs"/>
            </a:endParaRPr>
          </a:p>
          <a:p>
            <a:r>
              <a:rPr lang="it-IT" dirty="0"/>
              <a:t>Una revisione più selettiva, comprendente cinque studi, sottolinea come i risultati favorevoli sulla massa magra siano stati osservati in presenza di un apporto proteico superiore alla soglia di 60 g/die. Questo potrebbe suggerire che, nei pazienti a rischio, il raggiungimento della soglia minima potrebbe non essere sempre sufficiente e che possa essere utile considerare apporti più elevati, individualizzando il target.</a:t>
            </a:r>
          </a:p>
          <a:p>
            <a:endParaRPr lang="it-IT" sz="1200" kern="1200" dirty="0">
              <a:solidFill>
                <a:schemeClr val="tx1"/>
              </a:solidFill>
              <a:effectLst/>
              <a:latin typeface="+mn-lt"/>
              <a:ea typeface="+mn-ea"/>
              <a:cs typeface="+mn-cs"/>
            </a:endParaRPr>
          </a:p>
          <a:p>
            <a:r>
              <a:rPr lang="it-IT" dirty="0"/>
              <a:t>Una metanalisi di quest'anno prova a quantificare il beneficio. Rispetto al controllo, chi assumeva </a:t>
            </a:r>
            <a:r>
              <a:rPr lang="it-IT" dirty="0" err="1"/>
              <a:t>whey</a:t>
            </a:r>
            <a:r>
              <a:rPr lang="it-IT" dirty="0"/>
              <a:t> </a:t>
            </a:r>
            <a:r>
              <a:rPr lang="it-IT" dirty="0" err="1"/>
              <a:t>protein</a:t>
            </a:r>
            <a:r>
              <a:rPr lang="it-IT" dirty="0"/>
              <a:t> aveva quasi quattro chili in più di massa magra e circa due chili in meno di massa grassa.  </a:t>
            </a:r>
          </a:p>
          <a:p>
            <a:endParaRPr lang="it-IT" dirty="0"/>
          </a:p>
          <a:p>
            <a:r>
              <a:rPr lang="it-IT" dirty="0"/>
              <a:t>Gli autori sottolineano tuttavia la necessità di ulteriori studi per chiarire meglio il rapporto tra apporto proteico e mantenimento della massa magra, evidenziando alcuni limiti delle evidenze disponibili, tra cui la mancata valutazione dell'attività fisica nella maggior parte degli studi della prima revisione e una forza complessiva dell'evidenza definita comunque moderata.</a:t>
            </a:r>
          </a:p>
          <a:p>
            <a:endParaRPr lang="it-IT" sz="1200" kern="1200" dirty="0">
              <a:solidFill>
                <a:schemeClr val="tx1"/>
              </a:solidFill>
              <a:effectLst/>
              <a:latin typeface="+mn-lt"/>
              <a:ea typeface="+mn-ea"/>
              <a:cs typeface="+mn-cs"/>
            </a:endParaRPr>
          </a:p>
          <a:p>
            <a:r>
              <a:rPr lang="it-IT" sz="1200" kern="1200" dirty="0">
                <a:solidFill>
                  <a:schemeClr val="tx1"/>
                </a:solidFill>
                <a:effectLst/>
                <a:latin typeface="+mn-lt"/>
                <a:ea typeface="+mn-ea"/>
                <a:cs typeface="+mn-cs"/>
              </a:rPr>
              <a:t>Conta anche la composizione, non solo la dose: uno studio di coorte </a:t>
            </a:r>
            <a:r>
              <a:rPr lang="it-IT" sz="1200" kern="1200" dirty="0" err="1">
                <a:solidFill>
                  <a:schemeClr val="tx1"/>
                </a:solidFill>
                <a:effectLst/>
                <a:latin typeface="+mn-lt"/>
                <a:ea typeface="+mn-ea"/>
                <a:cs typeface="+mn-cs"/>
              </a:rPr>
              <a:t>prosepttico</a:t>
            </a:r>
            <a:r>
              <a:rPr lang="it-IT" sz="1200" kern="1200" dirty="0">
                <a:solidFill>
                  <a:schemeClr val="tx1"/>
                </a:solidFill>
                <a:effectLst/>
                <a:latin typeface="+mn-lt"/>
                <a:ea typeface="+mn-ea"/>
                <a:cs typeface="+mn-cs"/>
              </a:rPr>
              <a:t> italiano coordinato dal Prof. Schiavo a cui hanno partecipato diversi centri di chirurgia bariatrica, tra i quali il nostro, ha confrontato 2 gruppi di pazienti operati di SG a cui sono stati somministrati 40 g al giorno di </a:t>
            </a:r>
            <a:r>
              <a:rPr lang="it-IT" sz="1200" kern="1200" dirty="0" err="1">
                <a:solidFill>
                  <a:schemeClr val="tx1"/>
                </a:solidFill>
                <a:effectLst/>
                <a:latin typeface="+mn-lt"/>
                <a:ea typeface="+mn-ea"/>
                <a:cs typeface="+mn-cs"/>
              </a:rPr>
              <a:t>whey</a:t>
            </a:r>
            <a:r>
              <a:rPr lang="it-IT" sz="1200" kern="1200" dirty="0">
                <a:solidFill>
                  <a:schemeClr val="tx1"/>
                </a:solidFill>
                <a:effectLst/>
                <a:latin typeface="+mn-lt"/>
                <a:ea typeface="+mn-ea"/>
                <a:cs typeface="+mn-cs"/>
              </a:rPr>
              <a:t> </a:t>
            </a:r>
            <a:r>
              <a:rPr lang="it-IT" sz="1200" kern="1200" dirty="0" err="1">
                <a:solidFill>
                  <a:schemeClr val="tx1"/>
                </a:solidFill>
                <a:effectLst/>
                <a:latin typeface="+mn-lt"/>
                <a:ea typeface="+mn-ea"/>
                <a:cs typeface="+mn-cs"/>
              </a:rPr>
              <a:t>protein</a:t>
            </a:r>
            <a:r>
              <a:rPr lang="it-IT" sz="1200" kern="1200" dirty="0">
                <a:solidFill>
                  <a:schemeClr val="tx1"/>
                </a:solidFill>
                <a:effectLst/>
                <a:latin typeface="+mn-lt"/>
                <a:ea typeface="+mn-ea"/>
                <a:cs typeface="+mn-cs"/>
              </a:rPr>
              <a:t> oltre un apporto proteico alimentare standard di 1 g/kg/die. Ad uno di questi gruppi è stata aggiunta una supplementazione di </a:t>
            </a:r>
            <a:r>
              <a:rPr lang="it-IT" sz="1200" b="1" kern="1200" dirty="0">
                <a:solidFill>
                  <a:schemeClr val="tx1"/>
                </a:solidFill>
                <a:effectLst/>
                <a:latin typeface="+mn-lt"/>
                <a:ea typeface="+mn-ea"/>
                <a:cs typeface="+mn-cs"/>
              </a:rPr>
              <a:t>aminoacidi ramificati</a:t>
            </a:r>
            <a:r>
              <a:rPr lang="it-IT" sz="1200" kern="1200" dirty="0">
                <a:solidFill>
                  <a:schemeClr val="tx1"/>
                </a:solidFill>
                <a:effectLst/>
                <a:latin typeface="+mn-lt"/>
                <a:ea typeface="+mn-ea"/>
                <a:cs typeface="+mn-cs"/>
              </a:rPr>
              <a:t> (</a:t>
            </a:r>
            <a:r>
              <a:rPr lang="it-IT" sz="1200" b="1" kern="1200" dirty="0">
                <a:solidFill>
                  <a:schemeClr val="tx1"/>
                </a:solidFill>
                <a:effectLst/>
                <a:latin typeface="+mn-lt"/>
                <a:ea typeface="+mn-ea"/>
                <a:cs typeface="+mn-cs"/>
              </a:rPr>
              <a:t>L-leucine, 40 mg; L-isoleucine, 20 mg; L-valine, 20 mg)</a:t>
            </a:r>
            <a:r>
              <a:rPr lang="it-IT" sz="1200" kern="1200" dirty="0">
                <a:solidFill>
                  <a:schemeClr val="tx1"/>
                </a:solidFill>
                <a:effectLst/>
                <a:latin typeface="+mn-lt"/>
                <a:ea typeface="+mn-ea"/>
                <a:cs typeface="+mn-cs"/>
              </a:rPr>
              <a:t> e </a:t>
            </a:r>
            <a:r>
              <a:rPr lang="it-IT" sz="1200" b="1" kern="1200" dirty="0">
                <a:solidFill>
                  <a:schemeClr val="tx1"/>
                </a:solidFill>
                <a:effectLst/>
                <a:latin typeface="+mn-lt"/>
                <a:ea typeface="+mn-ea"/>
                <a:cs typeface="+mn-cs"/>
              </a:rPr>
              <a:t>vitamina D (2000 UI).</a:t>
            </a:r>
            <a:r>
              <a:rPr lang="it-IT" sz="1200" kern="1200" dirty="0">
                <a:solidFill>
                  <a:schemeClr val="tx1"/>
                </a:solidFill>
                <a:effectLst/>
                <a:latin typeface="+mn-lt"/>
                <a:ea typeface="+mn-ea"/>
                <a:cs typeface="+mn-cs"/>
              </a:rPr>
              <a:t> Dopo un mese, a parità di calo ponderale, il gruppo integrato ha perso più massa grassa e conservato meglio massa magra e forza. Quest'ultima, -3,8% nel gruppo </a:t>
            </a:r>
            <a:r>
              <a:rPr lang="it-IT" sz="1200" kern="1200" dirty="0" err="1">
                <a:solidFill>
                  <a:schemeClr val="tx1"/>
                </a:solidFill>
                <a:effectLst/>
                <a:latin typeface="+mn-lt"/>
                <a:ea typeface="+mn-ea"/>
                <a:cs typeface="+mn-cs"/>
              </a:rPr>
              <a:t>supplementato</a:t>
            </a:r>
            <a:r>
              <a:rPr lang="it-IT" sz="1200" kern="1200" dirty="0">
                <a:solidFill>
                  <a:schemeClr val="tx1"/>
                </a:solidFill>
                <a:effectLst/>
                <a:latin typeface="+mn-lt"/>
                <a:ea typeface="+mn-ea"/>
                <a:cs typeface="+mn-cs"/>
              </a:rPr>
              <a:t> contro -18,5% nel braccio non </a:t>
            </a:r>
            <a:r>
              <a:rPr lang="it-IT" sz="1200" kern="1200" dirty="0" err="1">
                <a:solidFill>
                  <a:schemeClr val="tx1"/>
                </a:solidFill>
                <a:effectLst/>
                <a:latin typeface="+mn-lt"/>
                <a:ea typeface="+mn-ea"/>
                <a:cs typeface="+mn-cs"/>
              </a:rPr>
              <a:t>supplementato</a:t>
            </a:r>
            <a:r>
              <a:rPr lang="it-IT" sz="1200" kern="1200" dirty="0">
                <a:solidFill>
                  <a:schemeClr val="tx1"/>
                </a:solidFill>
                <a:effectLst/>
                <a:latin typeface="+mn-lt"/>
                <a:ea typeface="+mn-ea"/>
                <a:cs typeface="+mn-cs"/>
              </a:rPr>
              <a:t>, una differenza troppo ampia per essere casuale, pur trattandosi di allocazione non randomizzata</a:t>
            </a:r>
            <a:r>
              <a:rPr lang="it-IT" dirty="0">
                <a:effectLst/>
              </a:rPr>
              <a:t> </a:t>
            </a:r>
            <a:br>
              <a:rPr lang="it-IT" dirty="0">
                <a:effectLst/>
              </a:rPr>
            </a:br>
            <a:br>
              <a:rPr lang="it-IT" dirty="0">
                <a:effectLst/>
              </a:rPr>
            </a:br>
            <a:endParaRPr lang="it-IT" dirty="0">
              <a:effectLst/>
            </a:endParaRPr>
          </a:p>
          <a:p>
            <a:r>
              <a:rPr lang="it-IT" sz="1200" b="0" i="0" kern="1200" dirty="0">
                <a:solidFill>
                  <a:schemeClr val="tx1"/>
                </a:solidFill>
                <a:effectLst/>
                <a:latin typeface="+mn-lt"/>
                <a:ea typeface="+mn-ea"/>
                <a:cs typeface="+mn-cs"/>
              </a:rPr>
              <a:t>In breve, la vitamina D si lega al </a:t>
            </a:r>
            <a:r>
              <a:rPr lang="it-IT" sz="1200" b="1" i="0" kern="1200" dirty="0">
                <a:solidFill>
                  <a:schemeClr val="tx1"/>
                </a:solidFill>
                <a:effectLst/>
                <a:latin typeface="+mn-lt"/>
                <a:ea typeface="+mn-ea"/>
                <a:cs typeface="+mn-cs"/>
              </a:rPr>
              <a:t>recettore della vitamina D (VDR)</a:t>
            </a:r>
            <a:r>
              <a:rPr lang="it-IT" sz="1200" b="0" i="0" kern="1200" dirty="0">
                <a:solidFill>
                  <a:schemeClr val="tx1"/>
                </a:solidFill>
                <a:effectLst/>
                <a:latin typeface="+mn-lt"/>
                <a:ea typeface="+mn-ea"/>
                <a:cs typeface="+mn-cs"/>
              </a:rPr>
              <a:t> espresso nelle cellule muscolari e può favorire la </a:t>
            </a:r>
            <a:r>
              <a:rPr lang="it-IT" sz="1200" b="1" i="0" kern="1200" dirty="0">
                <a:solidFill>
                  <a:schemeClr val="tx1"/>
                </a:solidFill>
                <a:effectLst/>
                <a:latin typeface="+mn-lt"/>
                <a:ea typeface="+mn-ea"/>
                <a:cs typeface="+mn-cs"/>
              </a:rPr>
              <a:t>sintesi proteica muscolare</a:t>
            </a:r>
            <a:r>
              <a:rPr lang="it-IT" sz="1200" b="0" i="0" kern="1200" dirty="0">
                <a:solidFill>
                  <a:schemeClr val="tx1"/>
                </a:solidFill>
                <a:effectLst/>
                <a:latin typeface="+mn-lt"/>
                <a:ea typeface="+mn-ea"/>
                <a:cs typeface="+mn-cs"/>
              </a:rPr>
              <a:t>, la funzione delle fibre e la corretta gestione di </a:t>
            </a:r>
            <a:r>
              <a:rPr lang="it-IT" sz="1200" b="1" i="0" kern="1200" dirty="0">
                <a:solidFill>
                  <a:schemeClr val="tx1"/>
                </a:solidFill>
                <a:effectLst/>
                <a:latin typeface="+mn-lt"/>
                <a:ea typeface="+mn-ea"/>
                <a:cs typeface="+mn-cs"/>
              </a:rPr>
              <a:t>calcio e fosfato</a:t>
            </a:r>
            <a:r>
              <a:rPr lang="it-IT" sz="1200" b="0" i="0" kern="1200" dirty="0">
                <a:solidFill>
                  <a:schemeClr val="tx1"/>
                </a:solidFill>
                <a:effectLst/>
                <a:latin typeface="+mn-lt"/>
                <a:ea typeface="+mn-ea"/>
                <a:cs typeface="+mn-cs"/>
              </a:rPr>
              <a:t>, fondamentali per la contrazione muscolare. La sua integrazione è quindi particolarmente interessante quando si vuole </a:t>
            </a:r>
            <a:r>
              <a:rPr lang="it-IT" sz="1200" b="1" i="0" kern="1200" dirty="0">
                <a:solidFill>
                  <a:schemeClr val="tx1"/>
                </a:solidFill>
                <a:effectLst/>
                <a:latin typeface="+mn-lt"/>
                <a:ea typeface="+mn-ea"/>
                <a:cs typeface="+mn-cs"/>
              </a:rPr>
              <a:t>preservare la massa magra durante il dimagrimento</a:t>
            </a:r>
            <a:endParaRPr lang="it-IT" dirty="0"/>
          </a:p>
        </p:txBody>
      </p:sp>
      <p:sp>
        <p:nvSpPr>
          <p:cNvPr id="4" name="Segnaposto numero diapositiva 3"/>
          <p:cNvSpPr>
            <a:spLocks noGrp="1"/>
          </p:cNvSpPr>
          <p:nvPr>
            <p:ph type="sldNum" sz="quarter" idx="5"/>
          </p:nvPr>
        </p:nvSpPr>
        <p:spPr/>
        <p:txBody>
          <a:bodyPr/>
          <a:lstStyle/>
          <a:p>
            <a:pPr rtl="0"/>
            <a:fld id="{284ECAD9-32EE-4091-BDA5-6BD15ACC5E58}" type="slidenum">
              <a:rPr lang="it-IT" noProof="0" smtClean="0"/>
              <a:t>5</a:t>
            </a:fld>
            <a:endParaRPr lang="it-IT" noProof="0" dirty="0"/>
          </a:p>
        </p:txBody>
      </p:sp>
    </p:spTree>
    <p:extLst>
      <p:ext uri="{BB962C8B-B14F-4D97-AF65-F5344CB8AC3E}">
        <p14:creationId xmlns:p14="http://schemas.microsoft.com/office/powerpoint/2010/main" val="15105664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sz="1200" kern="1200" dirty="0">
                <a:solidFill>
                  <a:schemeClr val="tx1"/>
                </a:solidFill>
                <a:effectLst/>
                <a:latin typeface="+mn-lt"/>
                <a:ea typeface="+mn-ea"/>
                <a:cs typeface="+mn-cs"/>
              </a:rPr>
              <a:t>Per quanto riguarda l’esercizio fisico, una metanalisi del 2022 ha confrontato chi segue un programma di allenamento con chi riceve solo il follow-up clinico e nutrizionale di routine. Misurando la forza con  il test di ripetizione massimale,  l'</a:t>
            </a:r>
            <a:r>
              <a:rPr lang="it-IT" sz="1200" kern="1200" dirty="0" err="1">
                <a:solidFill>
                  <a:schemeClr val="tx1"/>
                </a:solidFill>
                <a:effectLst/>
                <a:latin typeface="+mn-lt"/>
                <a:ea typeface="+mn-ea"/>
                <a:cs typeface="+mn-cs"/>
              </a:rPr>
              <a:t>effect</a:t>
            </a:r>
            <a:r>
              <a:rPr lang="it-IT" sz="1200" kern="1200" dirty="0">
                <a:solidFill>
                  <a:schemeClr val="tx1"/>
                </a:solidFill>
                <a:effectLst/>
                <a:latin typeface="+mn-lt"/>
                <a:ea typeface="+mn-ea"/>
                <a:cs typeface="+mn-cs"/>
              </a:rPr>
              <a:t> size è di 1,37 per gli arti inferiori e di 0,71 per gli arti superiori, entrambi a favore di chi si allena, beneficio confermato anche con altri test per la valutazione della funzionalità muscolare (</a:t>
            </a:r>
            <a:r>
              <a:rPr lang="it-IT" sz="1200" kern="1200" dirty="0" err="1">
                <a:solidFill>
                  <a:schemeClr val="tx1"/>
                </a:solidFill>
                <a:effectLst/>
                <a:latin typeface="+mn-lt"/>
                <a:ea typeface="+mn-ea"/>
                <a:cs typeface="+mn-cs"/>
              </a:rPr>
              <a:t>sit</a:t>
            </a:r>
            <a:r>
              <a:rPr lang="it-IT" sz="1200" kern="1200" dirty="0">
                <a:solidFill>
                  <a:schemeClr val="tx1"/>
                </a:solidFill>
                <a:effectLst/>
                <a:latin typeface="+mn-lt"/>
                <a:ea typeface="+mn-ea"/>
                <a:cs typeface="+mn-cs"/>
              </a:rPr>
              <a:t>-to-stand  e dinamometria isocinetica. ) </a:t>
            </a:r>
          </a:p>
          <a:p>
            <a:endParaRPr lang="it-IT" sz="1200" kern="1200" dirty="0">
              <a:solidFill>
                <a:schemeClr val="tx1"/>
              </a:solidFill>
              <a:effectLst/>
              <a:latin typeface="+mn-lt"/>
              <a:ea typeface="+mn-ea"/>
              <a:cs typeface="+mn-cs"/>
            </a:endParaRPr>
          </a:p>
          <a:p>
            <a:r>
              <a:rPr lang="it-IT" sz="1200" kern="1200" dirty="0">
                <a:solidFill>
                  <a:schemeClr val="tx1"/>
                </a:solidFill>
                <a:effectLst/>
                <a:latin typeface="+mn-lt"/>
                <a:ea typeface="+mn-ea"/>
                <a:cs typeface="+mn-cs"/>
              </a:rPr>
              <a:t>Un trial randomizzato portoghese specifico sull’obesità </a:t>
            </a:r>
            <a:r>
              <a:rPr lang="it-IT" sz="1200" kern="1200" dirty="0" err="1">
                <a:solidFill>
                  <a:schemeClr val="tx1"/>
                </a:solidFill>
                <a:effectLst/>
                <a:latin typeface="+mn-lt"/>
                <a:ea typeface="+mn-ea"/>
                <a:cs typeface="+mn-cs"/>
              </a:rPr>
              <a:t>sarcopenica</a:t>
            </a:r>
            <a:r>
              <a:rPr lang="it-IT" sz="1200" kern="1200" dirty="0">
                <a:solidFill>
                  <a:schemeClr val="tx1"/>
                </a:solidFill>
                <a:effectLst/>
                <a:latin typeface="+mn-lt"/>
                <a:ea typeface="+mn-ea"/>
                <a:cs typeface="+mn-cs"/>
              </a:rPr>
              <a:t> e chirurgia bariatrica conferma il beneficio valutando l’effetto di un programma di sedici settimane di </a:t>
            </a:r>
            <a:r>
              <a:rPr lang="it-IT" sz="1200" kern="1200" dirty="0" err="1">
                <a:solidFill>
                  <a:schemeClr val="tx1"/>
                </a:solidFill>
                <a:effectLst/>
                <a:latin typeface="+mn-lt"/>
                <a:ea typeface="+mn-ea"/>
                <a:cs typeface="+mn-cs"/>
              </a:rPr>
              <a:t>circuit</a:t>
            </a:r>
            <a:r>
              <a:rPr lang="it-IT" sz="1200" kern="1200" dirty="0">
                <a:solidFill>
                  <a:schemeClr val="tx1"/>
                </a:solidFill>
                <a:effectLst/>
                <a:latin typeface="+mn-lt"/>
                <a:ea typeface="+mn-ea"/>
                <a:cs typeface="+mn-cs"/>
              </a:rPr>
              <a:t> training aerobico e contro-resistenza avviato a un mese dal bypass (37 pazienti), mostra che forza e funzione fisica migliorano in modo significativo in chi si allena, anche se la massa muscolare continua a calare in entrambi i gruppi senza differenza tra chi si allena e chi no. L'esercizio raggiunge quindi il suo scopo anche quando non riesce a fermare la perdita di massa</a:t>
            </a:r>
            <a:r>
              <a:rPr lang="it-IT" dirty="0">
                <a:effectLst/>
              </a:rPr>
              <a:t> </a:t>
            </a:r>
          </a:p>
          <a:p>
            <a:r>
              <a:rPr lang="it-IT" sz="1200" kern="1200" dirty="0">
                <a:solidFill>
                  <a:schemeClr val="tx1"/>
                </a:solidFill>
                <a:effectLst/>
                <a:latin typeface="+mn-lt"/>
                <a:ea typeface="+mn-ea"/>
                <a:cs typeface="+mn-cs"/>
              </a:rPr>
              <a:t> </a:t>
            </a:r>
            <a:endParaRPr lang="it-IT" dirty="0"/>
          </a:p>
        </p:txBody>
      </p:sp>
      <p:sp>
        <p:nvSpPr>
          <p:cNvPr id="4" name="Segnaposto numero diapositiva 3"/>
          <p:cNvSpPr>
            <a:spLocks noGrp="1"/>
          </p:cNvSpPr>
          <p:nvPr>
            <p:ph type="sldNum" sz="quarter" idx="5"/>
          </p:nvPr>
        </p:nvSpPr>
        <p:spPr/>
        <p:txBody>
          <a:bodyPr/>
          <a:lstStyle/>
          <a:p>
            <a:pPr rtl="0"/>
            <a:fld id="{284ECAD9-32EE-4091-BDA5-6BD15ACC5E58}" type="slidenum">
              <a:rPr lang="it-IT" noProof="0" smtClean="0"/>
              <a:t>6</a:t>
            </a:fld>
            <a:endParaRPr lang="it-IT" noProof="0" dirty="0"/>
          </a:p>
        </p:txBody>
      </p:sp>
    </p:spTree>
    <p:extLst>
      <p:ext uri="{BB962C8B-B14F-4D97-AF65-F5344CB8AC3E}">
        <p14:creationId xmlns:p14="http://schemas.microsoft.com/office/powerpoint/2010/main" val="27049614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sz="1200" kern="1200" dirty="0">
                <a:solidFill>
                  <a:schemeClr val="tx1"/>
                </a:solidFill>
                <a:effectLst/>
                <a:latin typeface="+mn-lt"/>
                <a:ea typeface="+mn-ea"/>
                <a:cs typeface="+mn-cs"/>
              </a:rPr>
              <a:t>Alcune considerazioni, per avviarmi verso le conclusioni.</a:t>
            </a:r>
          </a:p>
          <a:p>
            <a:r>
              <a:rPr lang="it-IT" sz="1200" kern="1200" dirty="0">
                <a:solidFill>
                  <a:schemeClr val="tx1"/>
                </a:solidFill>
                <a:effectLst/>
                <a:latin typeface="+mn-lt"/>
                <a:ea typeface="+mn-ea"/>
                <a:cs typeface="+mn-cs"/>
              </a:rPr>
              <a:t>La prima riguarda le due strategie con l'evidenza più solida. Sul piano nutrizionale, la soglia proteica raccomandata sembra rappresentare un valore minimo, non un obiettivo ottimale: nei pazienti a rischio è opportuno orientarsi verso la fascia superiore dell'intervallo raccomandato, tenendo conto di tolleranza individuale e funzione renale, e considerando anche la qualità della supplementazione, non solo la quantità. Sul piano dell'esercizio, un programma che integri attività aerobica e allenamento contro-resistenza dovrebbe essere offerto sistematicamente a tutti i pazienti a rischio, non lasciato all'iniziativa del singolo: la forza muscolare, infatti, non è solo correlata al rischio di obesità </a:t>
            </a:r>
            <a:r>
              <a:rPr lang="it-IT" sz="1200" kern="1200" dirty="0" err="1">
                <a:solidFill>
                  <a:schemeClr val="tx1"/>
                </a:solidFill>
                <a:effectLst/>
                <a:latin typeface="+mn-lt"/>
                <a:ea typeface="+mn-ea"/>
                <a:cs typeface="+mn-cs"/>
              </a:rPr>
              <a:t>sarcopenica</a:t>
            </a:r>
            <a:r>
              <a:rPr lang="it-IT" sz="1200" kern="1200" dirty="0">
                <a:solidFill>
                  <a:schemeClr val="tx1"/>
                </a:solidFill>
                <a:effectLst/>
                <a:latin typeface="+mn-lt"/>
                <a:ea typeface="+mn-ea"/>
                <a:cs typeface="+mn-cs"/>
              </a:rPr>
              <a:t>, ma anche alla capacità funzionale e alla mortalità</a:t>
            </a:r>
          </a:p>
          <a:p>
            <a:r>
              <a:rPr lang="it-IT" sz="1200" kern="1200" dirty="0">
                <a:solidFill>
                  <a:schemeClr val="tx1"/>
                </a:solidFill>
                <a:effectLst/>
                <a:latin typeface="+mn-lt"/>
                <a:ea typeface="+mn-ea"/>
                <a:cs typeface="+mn-cs"/>
              </a:rPr>
              <a:t>La seconda riguarda il monitoraggio: non solo peso e circonferenze, ma anche massa muscolare e forza fisica, con strumenti semplici come </a:t>
            </a:r>
            <a:r>
              <a:rPr lang="it-IT" sz="1200" kern="1200" dirty="0" err="1">
                <a:solidFill>
                  <a:schemeClr val="tx1"/>
                </a:solidFill>
                <a:effectLst/>
                <a:latin typeface="+mn-lt"/>
                <a:ea typeface="+mn-ea"/>
                <a:cs typeface="+mn-cs"/>
              </a:rPr>
              <a:t>handgrip</a:t>
            </a:r>
            <a:r>
              <a:rPr lang="it-IT" sz="1200" kern="1200" dirty="0">
                <a:solidFill>
                  <a:schemeClr val="tx1"/>
                </a:solidFill>
                <a:effectLst/>
                <a:latin typeface="+mn-lt"/>
                <a:ea typeface="+mn-ea"/>
                <a:cs typeface="+mn-cs"/>
              </a:rPr>
              <a:t> e BIA qualora le misure più complesse non siano disponibili.</a:t>
            </a:r>
          </a:p>
          <a:p>
            <a:r>
              <a:rPr lang="it-IT" sz="1200" kern="1200" dirty="0">
                <a:solidFill>
                  <a:schemeClr val="tx1"/>
                </a:solidFill>
                <a:effectLst/>
                <a:latin typeface="+mn-lt"/>
                <a:ea typeface="+mn-ea"/>
                <a:cs typeface="+mn-cs"/>
              </a:rPr>
              <a:t>Tutto questo richiede un approccio multidisciplinare — dietista, chirurgo, psicologo, ma anche fisioterapista o laureato in scienze motorie. </a:t>
            </a:r>
          </a:p>
          <a:p>
            <a:r>
              <a:rPr lang="it-IT" sz="1200" kern="1200" dirty="0">
                <a:solidFill>
                  <a:schemeClr val="tx1"/>
                </a:solidFill>
                <a:effectLst/>
                <a:latin typeface="+mn-lt"/>
                <a:ea typeface="+mn-ea"/>
                <a:cs typeface="+mn-cs"/>
              </a:rPr>
              <a:t>Resta un’ultima considerazione che condiziona gli altri due: l'aderenza: in una coorte seguita cinque anni, solo il 10 % dei pazienti praticava ancora allenamento contro-resistenza in maniera adeguata, contro il 61% che rispettava almeno le raccomandazioni aerobiche (</a:t>
            </a:r>
            <a:r>
              <a:rPr lang="it-IT" sz="1200" kern="1200" dirty="0" err="1">
                <a:solidFill>
                  <a:schemeClr val="tx1"/>
                </a:solidFill>
                <a:effectLst/>
                <a:latin typeface="+mn-lt"/>
                <a:ea typeface="+mn-ea"/>
                <a:cs typeface="+mn-cs"/>
              </a:rPr>
              <a:t>Bellicha</a:t>
            </a:r>
            <a:r>
              <a:rPr lang="it-IT" sz="1200" kern="1200" dirty="0">
                <a:solidFill>
                  <a:schemeClr val="tx1"/>
                </a:solidFill>
                <a:effectLst/>
                <a:latin typeface="+mn-lt"/>
                <a:ea typeface="+mn-ea"/>
                <a:cs typeface="+mn-cs"/>
              </a:rPr>
              <a:t> et al., PLoS ONE 2022). Dose e protocollo giusti non bastano senza una presa in carico multidisciplinare che duri nel tempo</a:t>
            </a:r>
          </a:p>
          <a:p>
            <a:r>
              <a:rPr lang="it-IT" sz="1200" kern="1200" dirty="0">
                <a:solidFill>
                  <a:schemeClr val="tx1"/>
                </a:solidFill>
                <a:effectLst/>
                <a:latin typeface="+mn-lt"/>
                <a:ea typeface="+mn-ea"/>
                <a:cs typeface="+mn-cs"/>
              </a:rPr>
              <a:t>Grazie per l'attenzione.</a:t>
            </a:r>
          </a:p>
          <a:p>
            <a:endParaRPr lang="it-IT" dirty="0"/>
          </a:p>
        </p:txBody>
      </p:sp>
      <p:sp>
        <p:nvSpPr>
          <p:cNvPr id="4" name="Segnaposto numero diapositiva 3"/>
          <p:cNvSpPr>
            <a:spLocks noGrp="1"/>
          </p:cNvSpPr>
          <p:nvPr>
            <p:ph type="sldNum" sz="quarter" idx="5"/>
          </p:nvPr>
        </p:nvSpPr>
        <p:spPr/>
        <p:txBody>
          <a:bodyPr/>
          <a:lstStyle/>
          <a:p>
            <a:pPr rtl="0"/>
            <a:fld id="{284ECAD9-32EE-4091-BDA5-6BD15ACC5E58}" type="slidenum">
              <a:rPr lang="it-IT" noProof="0" smtClean="0"/>
              <a:t>7</a:t>
            </a:fld>
            <a:endParaRPr lang="it-IT" noProof="0" dirty="0"/>
          </a:p>
        </p:txBody>
      </p:sp>
    </p:spTree>
    <p:extLst>
      <p:ext uri="{BB962C8B-B14F-4D97-AF65-F5344CB8AC3E}">
        <p14:creationId xmlns:p14="http://schemas.microsoft.com/office/powerpoint/2010/main" val="4980028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Diapositiva titolo">
    <p:spTree>
      <p:nvGrpSpPr>
        <p:cNvPr id="1" name=""/>
        <p:cNvGrpSpPr/>
        <p:nvPr/>
      </p:nvGrpSpPr>
      <p:grpSpPr>
        <a:xfrm>
          <a:off x="0" y="0"/>
          <a:ext cx="0" cy="0"/>
          <a:chOff x="0" y="0"/>
          <a:chExt cx="0" cy="0"/>
        </a:xfrm>
      </p:grpSpPr>
      <p:sp>
        <p:nvSpPr>
          <p:cNvPr id="11" name="Segnaposto immagine 9">
            <a:extLst>
              <a:ext uri="{FF2B5EF4-FFF2-40B4-BE49-F238E27FC236}">
                <a16:creationId xmlns:a16="http://schemas.microsoft.com/office/drawing/2014/main" id="{D1D313A2-A4D4-40DF-A0C2-C29F64168525}"/>
              </a:ext>
            </a:extLst>
          </p:cNvPr>
          <p:cNvSpPr>
            <a:spLocks noGrp="1"/>
          </p:cNvSpPr>
          <p:nvPr>
            <p:ph type="pic" sz="quarter" idx="13"/>
          </p:nvPr>
        </p:nvSpPr>
        <p:spPr>
          <a:xfrm>
            <a:off x="0" y="0"/>
            <a:ext cx="12192000" cy="6858000"/>
          </a:xfrm>
        </p:spPr>
        <p:txBody>
          <a:bodyPr rtlCol="0"/>
          <a:lstStyle/>
          <a:p>
            <a:pPr rtl="0"/>
            <a:r>
              <a:rPr lang="it-IT" noProof="0"/>
              <a:t>Fare clic sull'icona per inserire un'immagine</a:t>
            </a:r>
            <a:endParaRPr lang="it-IT" noProof="0" dirty="0"/>
          </a:p>
        </p:txBody>
      </p:sp>
      <p:sp>
        <p:nvSpPr>
          <p:cNvPr id="4" name="Segnaposto data 3">
            <a:extLst>
              <a:ext uri="{FF2B5EF4-FFF2-40B4-BE49-F238E27FC236}">
                <a16:creationId xmlns:a16="http://schemas.microsoft.com/office/drawing/2014/main" id="{9925CCF1-92C0-4AF3-BFAF-4921631915AB}"/>
              </a:ext>
            </a:extLst>
          </p:cNvPr>
          <p:cNvSpPr>
            <a:spLocks noGrp="1"/>
          </p:cNvSpPr>
          <p:nvPr>
            <p:ph type="dt" sz="half" idx="10"/>
          </p:nvPr>
        </p:nvSpPr>
        <p:spPr/>
        <p:txBody>
          <a:bodyPr rtlCol="0"/>
          <a:lstStyle/>
          <a:p>
            <a:pPr rtl="0"/>
            <a:fld id="{54DB44FF-F9B4-4E5D-9888-DD07079D4562}" type="datetime1">
              <a:rPr lang="it-IT" noProof="0" smtClean="0"/>
              <a:t>16/09/26</a:t>
            </a:fld>
            <a:endParaRPr lang="it-IT" noProof="0" dirty="0"/>
          </a:p>
        </p:txBody>
      </p:sp>
      <p:sp>
        <p:nvSpPr>
          <p:cNvPr id="5" name="Segnaposto piè di pagina 4">
            <a:extLst>
              <a:ext uri="{FF2B5EF4-FFF2-40B4-BE49-F238E27FC236}">
                <a16:creationId xmlns:a16="http://schemas.microsoft.com/office/drawing/2014/main" id="{051A78A9-3DFF-4937-A9F2-5D8CF495F367}"/>
              </a:ext>
            </a:extLst>
          </p:cNvPr>
          <p:cNvSpPr>
            <a:spLocks noGrp="1"/>
          </p:cNvSpPr>
          <p:nvPr>
            <p:ph type="ftr" sz="quarter" idx="11"/>
          </p:nvPr>
        </p:nvSpPr>
        <p:spPr/>
        <p:txBody>
          <a:bodyPr rtlCol="0"/>
          <a:lstStyle/>
          <a:p>
            <a:pPr rtl="0"/>
            <a:r>
              <a:rPr lang="it-IT" noProof="0" dirty="0"/>
              <a:t>Piè di pagina</a:t>
            </a:r>
          </a:p>
        </p:txBody>
      </p:sp>
      <p:sp>
        <p:nvSpPr>
          <p:cNvPr id="6" name="Segnaposto numero diapositiva 5">
            <a:extLst>
              <a:ext uri="{FF2B5EF4-FFF2-40B4-BE49-F238E27FC236}">
                <a16:creationId xmlns:a16="http://schemas.microsoft.com/office/drawing/2014/main" id="{5FAEB271-5CC0-4759-BC6E-8BE53AB227C0}"/>
              </a:ext>
            </a:extLst>
          </p:cNvPr>
          <p:cNvSpPr>
            <a:spLocks noGrp="1"/>
          </p:cNvSpPr>
          <p:nvPr>
            <p:ph type="sldNum" sz="quarter" idx="12"/>
          </p:nvPr>
        </p:nvSpPr>
        <p:spPr/>
        <p:txBody>
          <a:bodyPr rtlCol="0"/>
          <a:lstStyle/>
          <a:p>
            <a:pPr rtl="0"/>
            <a:fld id="{3A98EE3D-8CD1-4C3F-BD1C-C98C9596463C}" type="slidenum">
              <a:rPr lang="it-IT" noProof="0" smtClean="0"/>
              <a:t>‹N›</a:t>
            </a:fld>
            <a:endParaRPr lang="it-IT" noProof="0" dirty="0"/>
          </a:p>
        </p:txBody>
      </p:sp>
      <p:sp>
        <p:nvSpPr>
          <p:cNvPr id="3" name="Sottotitolo 2"/>
          <p:cNvSpPr>
            <a:spLocks noGrp="1"/>
          </p:cNvSpPr>
          <p:nvPr>
            <p:ph type="subTitle" idx="1"/>
          </p:nvPr>
        </p:nvSpPr>
        <p:spPr>
          <a:xfrm>
            <a:off x="1212850" y="4508500"/>
            <a:ext cx="5118100" cy="1279652"/>
          </a:xfrm>
        </p:spPr>
        <p:txBody>
          <a:bodyPr lIns="91440" rIns="91440" rtlCol="0">
            <a:normAutofit/>
          </a:bodyPr>
          <a:lstStyle>
            <a:lvl1pPr marL="0" indent="0" algn="l">
              <a:buNone/>
              <a:defRPr sz="2400" cap="all" spc="200" baseline="0">
                <a:solidFill>
                  <a:schemeClr val="bg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pPr rtl="0"/>
            <a:r>
              <a:rPr lang="it-IT" noProof="0"/>
              <a:t>Fare clic per modificare lo stile del sottotitolo dello schema</a:t>
            </a:r>
            <a:endParaRPr lang="it-IT" noProof="0" dirty="0"/>
          </a:p>
        </p:txBody>
      </p:sp>
      <p:sp>
        <p:nvSpPr>
          <p:cNvPr id="2" name="Titolo 1"/>
          <p:cNvSpPr>
            <a:spLocks noGrp="1"/>
          </p:cNvSpPr>
          <p:nvPr>
            <p:ph type="ctrTitle"/>
          </p:nvPr>
        </p:nvSpPr>
        <p:spPr>
          <a:xfrm>
            <a:off x="1212850" y="2057400"/>
            <a:ext cx="5118100" cy="1929066"/>
          </a:xfrm>
        </p:spPr>
        <p:txBody>
          <a:bodyPr rtlCol="0" anchor="b">
            <a:noAutofit/>
          </a:bodyPr>
          <a:lstStyle>
            <a:lvl1pPr algn="l">
              <a:lnSpc>
                <a:spcPct val="90000"/>
              </a:lnSpc>
              <a:defRPr sz="5400" b="1" spc="-50" baseline="0">
                <a:solidFill>
                  <a:schemeClr val="bg1"/>
                </a:solidFill>
                <a:latin typeface="+mn-lt"/>
              </a:defRPr>
            </a:lvl1pPr>
          </a:lstStyle>
          <a:p>
            <a:pPr rtl="0"/>
            <a:r>
              <a:rPr lang="it-IT" noProof="0"/>
              <a:t>Fare clic per modificare lo stile del titolo dello schema</a:t>
            </a:r>
            <a:endParaRPr lang="it-IT" noProof="0" dirty="0"/>
          </a:p>
        </p:txBody>
      </p:sp>
    </p:spTree>
    <p:extLst>
      <p:ext uri="{BB962C8B-B14F-4D97-AF65-F5344CB8AC3E}">
        <p14:creationId xmlns:p14="http://schemas.microsoft.com/office/powerpoint/2010/main" val="6727005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Diapositiva titolo">
    <p:spTree>
      <p:nvGrpSpPr>
        <p:cNvPr id="1" name=""/>
        <p:cNvGrpSpPr/>
        <p:nvPr/>
      </p:nvGrpSpPr>
      <p:grpSpPr>
        <a:xfrm>
          <a:off x="0" y="0"/>
          <a:ext cx="0" cy="0"/>
          <a:chOff x="0" y="0"/>
          <a:chExt cx="0" cy="0"/>
        </a:xfrm>
      </p:grpSpPr>
      <p:sp>
        <p:nvSpPr>
          <p:cNvPr id="13" name="Parallelogramma 14">
            <a:extLst>
              <a:ext uri="{FF2B5EF4-FFF2-40B4-BE49-F238E27FC236}">
                <a16:creationId xmlns:a16="http://schemas.microsoft.com/office/drawing/2014/main" id="{F5AA8A10-E19C-430B-9D5D-8D12F92BFEC5}"/>
              </a:ext>
            </a:extLst>
          </p:cNvPr>
          <p:cNvSpPr/>
          <p:nvPr userDrawn="1"/>
        </p:nvSpPr>
        <p:spPr>
          <a:xfrm>
            <a:off x="7972121" y="0"/>
            <a:ext cx="2857500" cy="6858000"/>
          </a:xfrm>
          <a:prstGeom prst="parallelogram">
            <a:avLst>
              <a:gd name="adj" fmla="val 0"/>
            </a:avLst>
          </a:prstGeom>
          <a:solidFill>
            <a:schemeClr val="bg1">
              <a:lumMod val="9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it-IT" noProof="0" dirty="0"/>
          </a:p>
        </p:txBody>
      </p:sp>
      <p:sp>
        <p:nvSpPr>
          <p:cNvPr id="12" name="Rettangolo 11">
            <a:extLst>
              <a:ext uri="{FF2B5EF4-FFF2-40B4-BE49-F238E27FC236}">
                <a16:creationId xmlns:a16="http://schemas.microsoft.com/office/drawing/2014/main" id="{A7C93D4F-3003-4D58-9AFB-356A0F800F42}"/>
              </a:ext>
            </a:extLst>
          </p:cNvPr>
          <p:cNvSpPr/>
          <p:nvPr userDrawn="1"/>
        </p:nvSpPr>
        <p:spPr>
          <a:xfrm>
            <a:off x="4653265" y="0"/>
            <a:ext cx="139933" cy="6858000"/>
          </a:xfrm>
          <a:prstGeom prst="rect">
            <a:avLst/>
          </a:prstGeom>
          <a:solidFill>
            <a:srgbClr val="9CCE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noProof="0" dirty="0"/>
          </a:p>
        </p:txBody>
      </p:sp>
      <p:sp>
        <p:nvSpPr>
          <p:cNvPr id="4" name="Segnaposto data 3">
            <a:extLst>
              <a:ext uri="{FF2B5EF4-FFF2-40B4-BE49-F238E27FC236}">
                <a16:creationId xmlns:a16="http://schemas.microsoft.com/office/drawing/2014/main" id="{9925CCF1-92C0-4AF3-BFAF-4921631915AB}"/>
              </a:ext>
            </a:extLst>
          </p:cNvPr>
          <p:cNvSpPr>
            <a:spLocks noGrp="1"/>
          </p:cNvSpPr>
          <p:nvPr>
            <p:ph type="dt" sz="half" idx="10"/>
          </p:nvPr>
        </p:nvSpPr>
        <p:spPr/>
        <p:txBody>
          <a:bodyPr rtlCol="0"/>
          <a:lstStyle/>
          <a:p>
            <a:pPr rtl="0"/>
            <a:fld id="{C3F388D4-15DF-446A-91AA-72876CD48301}" type="datetime1">
              <a:rPr lang="it-IT" noProof="0" smtClean="0"/>
              <a:t>16/09/26</a:t>
            </a:fld>
            <a:endParaRPr lang="it-IT" noProof="0" dirty="0"/>
          </a:p>
        </p:txBody>
      </p:sp>
      <p:sp>
        <p:nvSpPr>
          <p:cNvPr id="5" name="Segnaposto piè di pagina 4">
            <a:extLst>
              <a:ext uri="{FF2B5EF4-FFF2-40B4-BE49-F238E27FC236}">
                <a16:creationId xmlns:a16="http://schemas.microsoft.com/office/drawing/2014/main" id="{051A78A9-3DFF-4937-A9F2-5D8CF495F367}"/>
              </a:ext>
            </a:extLst>
          </p:cNvPr>
          <p:cNvSpPr>
            <a:spLocks noGrp="1"/>
          </p:cNvSpPr>
          <p:nvPr>
            <p:ph type="ftr" sz="quarter" idx="11"/>
          </p:nvPr>
        </p:nvSpPr>
        <p:spPr/>
        <p:txBody>
          <a:bodyPr rtlCol="0"/>
          <a:lstStyle/>
          <a:p>
            <a:pPr rtl="0"/>
            <a:r>
              <a:rPr lang="it-IT" noProof="0" dirty="0"/>
              <a:t>Piè di pagina</a:t>
            </a:r>
          </a:p>
        </p:txBody>
      </p:sp>
      <p:sp>
        <p:nvSpPr>
          <p:cNvPr id="6" name="Segnaposto numero diapositiva 5">
            <a:extLst>
              <a:ext uri="{FF2B5EF4-FFF2-40B4-BE49-F238E27FC236}">
                <a16:creationId xmlns:a16="http://schemas.microsoft.com/office/drawing/2014/main" id="{5FAEB271-5CC0-4759-BC6E-8BE53AB227C0}"/>
              </a:ext>
            </a:extLst>
          </p:cNvPr>
          <p:cNvSpPr>
            <a:spLocks noGrp="1"/>
          </p:cNvSpPr>
          <p:nvPr>
            <p:ph type="sldNum" sz="quarter" idx="12"/>
          </p:nvPr>
        </p:nvSpPr>
        <p:spPr/>
        <p:txBody>
          <a:bodyPr rtlCol="0"/>
          <a:lstStyle/>
          <a:p>
            <a:pPr rtl="0"/>
            <a:fld id="{3A98EE3D-8CD1-4C3F-BD1C-C98C9596463C}" type="slidenum">
              <a:rPr lang="it-IT" noProof="0" smtClean="0"/>
              <a:t>‹N›</a:t>
            </a:fld>
            <a:endParaRPr lang="it-IT" noProof="0" dirty="0"/>
          </a:p>
        </p:txBody>
      </p:sp>
      <p:sp>
        <p:nvSpPr>
          <p:cNvPr id="2" name="Titolo 1"/>
          <p:cNvSpPr>
            <a:spLocks noGrp="1"/>
          </p:cNvSpPr>
          <p:nvPr>
            <p:ph type="ctrTitle"/>
          </p:nvPr>
        </p:nvSpPr>
        <p:spPr>
          <a:xfrm>
            <a:off x="6629400" y="758952"/>
            <a:ext cx="4526280" cy="3227514"/>
          </a:xfrm>
        </p:spPr>
        <p:txBody>
          <a:bodyPr rtlCol="0" anchor="b">
            <a:normAutofit/>
          </a:bodyPr>
          <a:lstStyle>
            <a:lvl1pPr algn="l">
              <a:lnSpc>
                <a:spcPct val="90000"/>
              </a:lnSpc>
              <a:defRPr sz="6000" b="1" spc="-50" baseline="0">
                <a:solidFill>
                  <a:srgbClr val="374D81"/>
                </a:solidFill>
                <a:latin typeface="+mn-lt"/>
              </a:defRPr>
            </a:lvl1pPr>
          </a:lstStyle>
          <a:p>
            <a:pPr rtl="0"/>
            <a:r>
              <a:rPr lang="it-IT" noProof="0" dirty="0"/>
              <a:t>Fare clic per modificare lo stile del titolo dello schema</a:t>
            </a:r>
          </a:p>
        </p:txBody>
      </p:sp>
      <p:sp>
        <p:nvSpPr>
          <p:cNvPr id="3" name="Sottotitolo 2"/>
          <p:cNvSpPr>
            <a:spLocks noGrp="1"/>
          </p:cNvSpPr>
          <p:nvPr>
            <p:ph type="subTitle" idx="1"/>
          </p:nvPr>
        </p:nvSpPr>
        <p:spPr>
          <a:xfrm>
            <a:off x="6632171" y="4508500"/>
            <a:ext cx="4526280" cy="1279652"/>
          </a:xfrm>
        </p:spPr>
        <p:txBody>
          <a:bodyPr lIns="91440" rIns="91440" rtlCol="0">
            <a:normAutofit/>
          </a:bodyPr>
          <a:lstStyle>
            <a:lvl1pPr marL="0" indent="0" algn="l">
              <a:buNone/>
              <a:defRPr sz="2400" b="1" cap="all" spc="200" baseline="0">
                <a:solidFill>
                  <a:srgbClr val="9CCEC7"/>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pPr rtl="0"/>
            <a:r>
              <a:rPr lang="it-IT" noProof="0" dirty="0"/>
              <a:t>Fare clic per modificare lo stile del sottotitolo dello schema</a:t>
            </a:r>
          </a:p>
        </p:txBody>
      </p:sp>
      <p:sp>
        <p:nvSpPr>
          <p:cNvPr id="11" name="Rettangolo 10">
            <a:extLst>
              <a:ext uri="{FF2B5EF4-FFF2-40B4-BE49-F238E27FC236}">
                <a16:creationId xmlns:a16="http://schemas.microsoft.com/office/drawing/2014/main" id="{6D3E1BBA-670B-4CAE-B839-50ADB23DDBC6}"/>
              </a:ext>
            </a:extLst>
          </p:cNvPr>
          <p:cNvSpPr/>
          <p:nvPr userDrawn="1"/>
        </p:nvSpPr>
        <p:spPr>
          <a:xfrm>
            <a:off x="4577160" y="3841"/>
            <a:ext cx="139933" cy="6858000"/>
          </a:xfrm>
          <a:prstGeom prst="rect">
            <a:avLst/>
          </a:prstGeom>
          <a:solidFill>
            <a:srgbClr val="374D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noProof="0" dirty="0"/>
          </a:p>
        </p:txBody>
      </p:sp>
      <p:pic>
        <p:nvPicPr>
          <p:cNvPr id="9" name="Immagine 8">
            <a:extLst>
              <a:ext uri="{FF2B5EF4-FFF2-40B4-BE49-F238E27FC236}">
                <a16:creationId xmlns:a16="http://schemas.microsoft.com/office/drawing/2014/main" id="{2E622CB9-4085-11F5-32B7-7BD234D5CC6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23246" y="0"/>
            <a:ext cx="4800406" cy="6858000"/>
          </a:xfrm>
          <a:prstGeom prst="rect">
            <a:avLst/>
          </a:prstGeom>
        </p:spPr>
      </p:pic>
    </p:spTree>
    <p:extLst>
      <p:ext uri="{BB962C8B-B14F-4D97-AF65-F5344CB8AC3E}">
        <p14:creationId xmlns:p14="http://schemas.microsoft.com/office/powerpoint/2010/main" val="663938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rtlCol="0"/>
          <a:lstStyle/>
          <a:p>
            <a:pPr rtl="0"/>
            <a:r>
              <a:rPr lang="it-IT" noProof="0"/>
              <a:t>Fare clic per modificare lo stile del titolo dello schema</a:t>
            </a:r>
            <a:endParaRPr lang="it-IT" noProof="0" dirty="0"/>
          </a:p>
        </p:txBody>
      </p:sp>
      <p:sp>
        <p:nvSpPr>
          <p:cNvPr id="3" name="Segnaposto contenuto 2"/>
          <p:cNvSpPr>
            <a:spLocks noGrp="1"/>
          </p:cNvSpPr>
          <p:nvPr>
            <p:ph idx="1"/>
          </p:nvPr>
        </p:nvSpPr>
        <p:spPr/>
        <p:txBody>
          <a:bodyPr rtlCol="0"/>
          <a:lstStyle/>
          <a:p>
            <a:pPr lvl="0" rtl="0"/>
            <a:r>
              <a:rPr lang="it-IT" noProof="0"/>
              <a:t>Fare clic per modificare gli stili del testo dello schema</a:t>
            </a:r>
          </a:p>
          <a:p>
            <a:pPr lvl="1" rtl="0"/>
            <a:r>
              <a:rPr lang="it-IT" noProof="0"/>
              <a:t>Secondo livello</a:t>
            </a:r>
          </a:p>
          <a:p>
            <a:pPr lvl="2" rtl="0"/>
            <a:r>
              <a:rPr lang="it-IT" noProof="0"/>
              <a:t>Terzo livello</a:t>
            </a:r>
          </a:p>
          <a:p>
            <a:pPr lvl="3" rtl="0"/>
            <a:r>
              <a:rPr lang="it-IT" noProof="0"/>
              <a:t>Quarto livello</a:t>
            </a:r>
          </a:p>
          <a:p>
            <a:pPr lvl="4" rtl="0"/>
            <a:r>
              <a:rPr lang="it-IT" noProof="0"/>
              <a:t>Quinto livello</a:t>
            </a:r>
            <a:endParaRPr lang="it-IT" noProof="0" dirty="0"/>
          </a:p>
        </p:txBody>
      </p:sp>
      <p:sp>
        <p:nvSpPr>
          <p:cNvPr id="7" name="Segnaposto data 6">
            <a:extLst>
              <a:ext uri="{FF2B5EF4-FFF2-40B4-BE49-F238E27FC236}">
                <a16:creationId xmlns:a16="http://schemas.microsoft.com/office/drawing/2014/main" id="{354D8B55-9EA8-4B81-8E84-9B93B0A27559}"/>
              </a:ext>
            </a:extLst>
          </p:cNvPr>
          <p:cNvSpPr>
            <a:spLocks noGrp="1"/>
          </p:cNvSpPr>
          <p:nvPr>
            <p:ph type="dt" sz="half" idx="10"/>
          </p:nvPr>
        </p:nvSpPr>
        <p:spPr/>
        <p:txBody>
          <a:bodyPr rtlCol="0"/>
          <a:lstStyle/>
          <a:p>
            <a:pPr rtl="0"/>
            <a:fld id="{74542C42-F0C8-417A-980A-09B6C1CD6C24}" type="datetime1">
              <a:rPr lang="it-IT" noProof="0" smtClean="0"/>
              <a:t>16/09/26</a:t>
            </a:fld>
            <a:endParaRPr lang="it-IT" noProof="0" dirty="0"/>
          </a:p>
        </p:txBody>
      </p:sp>
      <p:sp>
        <p:nvSpPr>
          <p:cNvPr id="8" name="Segnaposto piè di pagina 7">
            <a:extLst>
              <a:ext uri="{FF2B5EF4-FFF2-40B4-BE49-F238E27FC236}">
                <a16:creationId xmlns:a16="http://schemas.microsoft.com/office/drawing/2014/main" id="{062CA021-2578-47CB-822C-BDDFF7223B28}"/>
              </a:ext>
            </a:extLst>
          </p:cNvPr>
          <p:cNvSpPr>
            <a:spLocks noGrp="1"/>
          </p:cNvSpPr>
          <p:nvPr>
            <p:ph type="ftr" sz="quarter" idx="11"/>
          </p:nvPr>
        </p:nvSpPr>
        <p:spPr/>
        <p:txBody>
          <a:bodyPr rtlCol="0"/>
          <a:lstStyle/>
          <a:p>
            <a:pPr rtl="0"/>
            <a:r>
              <a:rPr lang="it-IT" noProof="0" dirty="0"/>
              <a:t>Piè di pagina</a:t>
            </a:r>
          </a:p>
        </p:txBody>
      </p:sp>
      <p:sp>
        <p:nvSpPr>
          <p:cNvPr id="9" name="Segnaposto numero diapositiva 8">
            <a:extLst>
              <a:ext uri="{FF2B5EF4-FFF2-40B4-BE49-F238E27FC236}">
                <a16:creationId xmlns:a16="http://schemas.microsoft.com/office/drawing/2014/main" id="{C4AAB51D-4141-4682-9375-DAFD5FB9DD10}"/>
              </a:ext>
            </a:extLst>
          </p:cNvPr>
          <p:cNvSpPr>
            <a:spLocks noGrp="1"/>
          </p:cNvSpPr>
          <p:nvPr>
            <p:ph type="sldNum" sz="quarter" idx="12"/>
          </p:nvPr>
        </p:nvSpPr>
        <p:spPr/>
        <p:txBody>
          <a:bodyPr rtlCol="0"/>
          <a:lstStyle/>
          <a:p>
            <a:pPr rtl="0"/>
            <a:fld id="{3A98EE3D-8CD1-4C3F-BD1C-C98C9596463C}" type="slidenum">
              <a:rPr lang="it-IT" noProof="0" smtClean="0"/>
              <a:t>‹N›</a:t>
            </a:fld>
            <a:endParaRPr lang="it-IT" noProof="0" dirty="0"/>
          </a:p>
        </p:txBody>
      </p:sp>
    </p:spTree>
    <p:extLst>
      <p:ext uri="{BB962C8B-B14F-4D97-AF65-F5344CB8AC3E}">
        <p14:creationId xmlns:p14="http://schemas.microsoft.com/office/powerpoint/2010/main" val="20182784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Intestazione sezione">
    <p:bg>
      <p:bgPr>
        <a:solidFill>
          <a:schemeClr val="bg1"/>
        </a:solidFill>
        <a:effectLst/>
      </p:bgPr>
    </p:bg>
    <p:spTree>
      <p:nvGrpSpPr>
        <p:cNvPr id="1" name=""/>
        <p:cNvGrpSpPr/>
        <p:nvPr/>
      </p:nvGrpSpPr>
      <p:grpSpPr>
        <a:xfrm>
          <a:off x="0" y="0"/>
          <a:ext cx="0" cy="0"/>
          <a:chOff x="0" y="0"/>
          <a:chExt cx="0" cy="0"/>
        </a:xfrm>
      </p:grpSpPr>
      <p:sp>
        <p:nvSpPr>
          <p:cNvPr id="15" name="Parallelogramma 14">
            <a:extLst>
              <a:ext uri="{FF2B5EF4-FFF2-40B4-BE49-F238E27FC236}">
                <a16:creationId xmlns:a16="http://schemas.microsoft.com/office/drawing/2014/main" id="{98B82A56-7790-48EC-983D-AB8F703699B2}"/>
              </a:ext>
            </a:extLst>
          </p:cNvPr>
          <p:cNvSpPr/>
          <p:nvPr userDrawn="1"/>
        </p:nvSpPr>
        <p:spPr>
          <a:xfrm>
            <a:off x="7972121" y="0"/>
            <a:ext cx="2857500" cy="6858000"/>
          </a:xfrm>
          <a:prstGeom prst="parallelogram">
            <a:avLst>
              <a:gd name="adj" fmla="val 0"/>
            </a:avLst>
          </a:prstGeom>
          <a:solidFill>
            <a:schemeClr val="bg1">
              <a:lumMod val="9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it-IT" noProof="0" dirty="0"/>
          </a:p>
        </p:txBody>
      </p:sp>
      <p:sp>
        <p:nvSpPr>
          <p:cNvPr id="7" name="Segnaposto data 6">
            <a:extLst>
              <a:ext uri="{FF2B5EF4-FFF2-40B4-BE49-F238E27FC236}">
                <a16:creationId xmlns:a16="http://schemas.microsoft.com/office/drawing/2014/main" id="{AAF2E137-EC28-48F8-9198-1F02539029B6}"/>
              </a:ext>
            </a:extLst>
          </p:cNvPr>
          <p:cNvSpPr>
            <a:spLocks noGrp="1"/>
          </p:cNvSpPr>
          <p:nvPr>
            <p:ph type="dt" sz="half" idx="10"/>
          </p:nvPr>
        </p:nvSpPr>
        <p:spPr/>
        <p:txBody>
          <a:bodyPr rtlCol="0"/>
          <a:lstStyle>
            <a:lvl1pPr>
              <a:defRPr>
                <a:solidFill>
                  <a:schemeClr val="tx1">
                    <a:lumMod val="75000"/>
                    <a:lumOff val="25000"/>
                  </a:schemeClr>
                </a:solidFill>
              </a:defRPr>
            </a:lvl1pPr>
          </a:lstStyle>
          <a:p>
            <a:pPr rtl="0"/>
            <a:fld id="{01D72669-6745-4AA0-A173-7F6CEB97CF08}" type="datetime1">
              <a:rPr lang="it-IT" noProof="0" smtClean="0"/>
              <a:t>16/09/26</a:t>
            </a:fld>
            <a:endParaRPr lang="it-IT" noProof="0" dirty="0"/>
          </a:p>
        </p:txBody>
      </p:sp>
      <p:sp>
        <p:nvSpPr>
          <p:cNvPr id="8" name="Segnaposto piè di pagina 7">
            <a:extLst>
              <a:ext uri="{FF2B5EF4-FFF2-40B4-BE49-F238E27FC236}">
                <a16:creationId xmlns:a16="http://schemas.microsoft.com/office/drawing/2014/main" id="{189422CD-6F62-4DD6-89EF-07A60B42D219}"/>
              </a:ext>
            </a:extLst>
          </p:cNvPr>
          <p:cNvSpPr>
            <a:spLocks noGrp="1"/>
          </p:cNvSpPr>
          <p:nvPr>
            <p:ph type="ftr" sz="quarter" idx="11"/>
          </p:nvPr>
        </p:nvSpPr>
        <p:spPr/>
        <p:txBody>
          <a:bodyPr rtlCol="0"/>
          <a:lstStyle>
            <a:lvl1pPr>
              <a:defRPr>
                <a:solidFill>
                  <a:schemeClr val="tx1">
                    <a:lumMod val="75000"/>
                    <a:lumOff val="25000"/>
                  </a:schemeClr>
                </a:solidFill>
              </a:defRPr>
            </a:lvl1pPr>
          </a:lstStyle>
          <a:p>
            <a:pPr rtl="0"/>
            <a:r>
              <a:rPr lang="it-IT" noProof="0" dirty="0"/>
              <a:t>Piè di pagina</a:t>
            </a:r>
          </a:p>
        </p:txBody>
      </p:sp>
      <p:sp>
        <p:nvSpPr>
          <p:cNvPr id="11" name="Segnaposto numero diapositiva 10">
            <a:extLst>
              <a:ext uri="{FF2B5EF4-FFF2-40B4-BE49-F238E27FC236}">
                <a16:creationId xmlns:a16="http://schemas.microsoft.com/office/drawing/2014/main" id="{69C6AFF8-42B4-4D05-969B-9F5FB3355555}"/>
              </a:ext>
            </a:extLst>
          </p:cNvPr>
          <p:cNvSpPr>
            <a:spLocks noGrp="1"/>
          </p:cNvSpPr>
          <p:nvPr>
            <p:ph type="sldNum" sz="quarter" idx="12"/>
          </p:nvPr>
        </p:nvSpPr>
        <p:spPr/>
        <p:txBody>
          <a:bodyPr rtlCol="0"/>
          <a:lstStyle>
            <a:lvl1pPr>
              <a:defRPr>
                <a:solidFill>
                  <a:schemeClr val="tx1">
                    <a:lumMod val="75000"/>
                    <a:lumOff val="25000"/>
                  </a:schemeClr>
                </a:solidFill>
              </a:defRPr>
            </a:lvl1pPr>
          </a:lstStyle>
          <a:p>
            <a:pPr rtl="0"/>
            <a:fld id="{3A98EE3D-8CD1-4C3F-BD1C-C98C9596463C}" type="slidenum">
              <a:rPr lang="it-IT" noProof="0" smtClean="0"/>
              <a:pPr/>
              <a:t>‹N›</a:t>
            </a:fld>
            <a:endParaRPr lang="it-IT" noProof="0" dirty="0"/>
          </a:p>
        </p:txBody>
      </p:sp>
      <p:sp>
        <p:nvSpPr>
          <p:cNvPr id="12" name="Segnaposto immagine 9">
            <a:extLst>
              <a:ext uri="{FF2B5EF4-FFF2-40B4-BE49-F238E27FC236}">
                <a16:creationId xmlns:a16="http://schemas.microsoft.com/office/drawing/2014/main" id="{E76B772A-7600-4ECE-B5A2-34827D4C7103}"/>
              </a:ext>
            </a:extLst>
          </p:cNvPr>
          <p:cNvSpPr>
            <a:spLocks noGrp="1"/>
          </p:cNvSpPr>
          <p:nvPr>
            <p:ph type="pic" sz="quarter" idx="13"/>
          </p:nvPr>
        </p:nvSpPr>
        <p:spPr>
          <a:xfrm>
            <a:off x="0" y="0"/>
            <a:ext cx="6311900" cy="6858000"/>
          </a:xfrm>
        </p:spPr>
        <p:txBody>
          <a:bodyPr rtlCol="0"/>
          <a:lstStyle/>
          <a:p>
            <a:pPr rtl="0"/>
            <a:r>
              <a:rPr lang="it-IT" noProof="0"/>
              <a:t>Fare clic sull'icona per inserire un'immagine</a:t>
            </a:r>
            <a:endParaRPr lang="it-IT" noProof="0" dirty="0"/>
          </a:p>
        </p:txBody>
      </p:sp>
      <p:sp>
        <p:nvSpPr>
          <p:cNvPr id="13" name="Rettangolo 12">
            <a:extLst>
              <a:ext uri="{FF2B5EF4-FFF2-40B4-BE49-F238E27FC236}">
                <a16:creationId xmlns:a16="http://schemas.microsoft.com/office/drawing/2014/main" id="{33820398-8D1F-4543-ABA0-7A67C38769B3}"/>
              </a:ext>
            </a:extLst>
          </p:cNvPr>
          <p:cNvSpPr/>
          <p:nvPr userDrawn="1"/>
        </p:nvSpPr>
        <p:spPr>
          <a:xfrm>
            <a:off x="2451099" y="3568700"/>
            <a:ext cx="8721725" cy="23082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rtl="0"/>
            <a:endParaRPr lang="it-IT" sz="1400" noProof="0" dirty="0"/>
          </a:p>
        </p:txBody>
      </p:sp>
      <p:sp>
        <p:nvSpPr>
          <p:cNvPr id="2" name="Titolo 1"/>
          <p:cNvSpPr>
            <a:spLocks noGrp="1"/>
          </p:cNvSpPr>
          <p:nvPr>
            <p:ph type="title"/>
          </p:nvPr>
        </p:nvSpPr>
        <p:spPr>
          <a:xfrm>
            <a:off x="2641599" y="3746500"/>
            <a:ext cx="8331202" cy="1308100"/>
          </a:xfrm>
        </p:spPr>
        <p:txBody>
          <a:bodyPr rtlCol="0" anchor="b" anchorCtr="0">
            <a:noAutofit/>
          </a:bodyPr>
          <a:lstStyle>
            <a:lvl1pPr>
              <a:lnSpc>
                <a:spcPct val="90000"/>
              </a:lnSpc>
              <a:defRPr sz="4800" b="1">
                <a:solidFill>
                  <a:schemeClr val="bg1"/>
                </a:solidFill>
                <a:latin typeface="+mn-lt"/>
              </a:defRPr>
            </a:lvl1pPr>
          </a:lstStyle>
          <a:p>
            <a:pPr rtl="0"/>
            <a:r>
              <a:rPr lang="it-IT" noProof="0"/>
              <a:t>Fare clic per modificare lo stile del titolo dello schema</a:t>
            </a:r>
            <a:endParaRPr lang="it-IT" noProof="0" dirty="0"/>
          </a:p>
        </p:txBody>
      </p:sp>
      <p:sp>
        <p:nvSpPr>
          <p:cNvPr id="3" name="Segnaposto testo 2"/>
          <p:cNvSpPr>
            <a:spLocks noGrp="1"/>
          </p:cNvSpPr>
          <p:nvPr>
            <p:ph type="body" idx="1"/>
          </p:nvPr>
        </p:nvSpPr>
        <p:spPr>
          <a:xfrm>
            <a:off x="2641600" y="5219700"/>
            <a:ext cx="8331201" cy="586740"/>
          </a:xfrm>
        </p:spPr>
        <p:txBody>
          <a:bodyPr lIns="91440" rIns="91440" rtlCol="0" anchor="t" anchorCtr="0">
            <a:normAutofit/>
          </a:bodyPr>
          <a:lstStyle>
            <a:lvl1pPr marL="0" indent="0">
              <a:buNone/>
              <a:defRPr sz="2400" cap="all" spc="200" baseline="0">
                <a:solidFill>
                  <a:schemeClr val="bg1"/>
                </a:solidFill>
                <a:latin typeface="+mn-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it-IT" noProof="0"/>
              <a:t>Fare clic per modificare gli stili del testo dello schema</a:t>
            </a:r>
          </a:p>
        </p:txBody>
      </p:sp>
      <p:sp>
        <p:nvSpPr>
          <p:cNvPr id="14" name="Rettangolo 13">
            <a:extLst>
              <a:ext uri="{FF2B5EF4-FFF2-40B4-BE49-F238E27FC236}">
                <a16:creationId xmlns:a16="http://schemas.microsoft.com/office/drawing/2014/main" id="{45757C57-BBBA-44C6-9A4D-12F5D1E400AA}"/>
              </a:ext>
            </a:extLst>
          </p:cNvPr>
          <p:cNvSpPr/>
          <p:nvPr userDrawn="1"/>
        </p:nvSpPr>
        <p:spPr>
          <a:xfrm>
            <a:off x="3752850" y="3469101"/>
            <a:ext cx="5118100" cy="12566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noProof="0" dirty="0"/>
          </a:p>
        </p:txBody>
      </p:sp>
    </p:spTree>
    <p:extLst>
      <p:ext uri="{BB962C8B-B14F-4D97-AF65-F5344CB8AC3E}">
        <p14:creationId xmlns:p14="http://schemas.microsoft.com/office/powerpoint/2010/main" val="25969842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1_Intestazione della sezione">
    <p:bg>
      <p:bgPr>
        <a:solidFill>
          <a:schemeClr val="bg1"/>
        </a:solidFill>
        <a:effectLst/>
      </p:bgPr>
    </p:bg>
    <p:spTree>
      <p:nvGrpSpPr>
        <p:cNvPr id="1" name=""/>
        <p:cNvGrpSpPr/>
        <p:nvPr/>
      </p:nvGrpSpPr>
      <p:grpSpPr>
        <a:xfrm>
          <a:off x="0" y="0"/>
          <a:ext cx="0" cy="0"/>
          <a:chOff x="0" y="0"/>
          <a:chExt cx="0" cy="0"/>
        </a:xfrm>
      </p:grpSpPr>
      <p:sp>
        <p:nvSpPr>
          <p:cNvPr id="7" name="Segnaposto data 6">
            <a:extLst>
              <a:ext uri="{FF2B5EF4-FFF2-40B4-BE49-F238E27FC236}">
                <a16:creationId xmlns:a16="http://schemas.microsoft.com/office/drawing/2014/main" id="{AAF2E137-EC28-48F8-9198-1F02539029B6}"/>
              </a:ext>
            </a:extLst>
          </p:cNvPr>
          <p:cNvSpPr>
            <a:spLocks noGrp="1"/>
          </p:cNvSpPr>
          <p:nvPr>
            <p:ph type="dt" sz="half" idx="10"/>
          </p:nvPr>
        </p:nvSpPr>
        <p:spPr/>
        <p:txBody>
          <a:bodyPr rtlCol="0"/>
          <a:lstStyle>
            <a:lvl1pPr>
              <a:defRPr>
                <a:solidFill>
                  <a:schemeClr val="tx1">
                    <a:lumMod val="75000"/>
                    <a:lumOff val="25000"/>
                  </a:schemeClr>
                </a:solidFill>
              </a:defRPr>
            </a:lvl1pPr>
          </a:lstStyle>
          <a:p>
            <a:pPr rtl="0"/>
            <a:fld id="{081A99FD-A18D-4AC6-92B0-69E29E35743B}" type="datetime1">
              <a:rPr lang="it-IT" noProof="0" smtClean="0"/>
              <a:t>16/09/26</a:t>
            </a:fld>
            <a:endParaRPr lang="it-IT" noProof="0" dirty="0"/>
          </a:p>
        </p:txBody>
      </p:sp>
      <p:sp>
        <p:nvSpPr>
          <p:cNvPr id="8" name="Segnaposto piè di pagina 7">
            <a:extLst>
              <a:ext uri="{FF2B5EF4-FFF2-40B4-BE49-F238E27FC236}">
                <a16:creationId xmlns:a16="http://schemas.microsoft.com/office/drawing/2014/main" id="{189422CD-6F62-4DD6-89EF-07A60B42D219}"/>
              </a:ext>
            </a:extLst>
          </p:cNvPr>
          <p:cNvSpPr>
            <a:spLocks noGrp="1"/>
          </p:cNvSpPr>
          <p:nvPr>
            <p:ph type="ftr" sz="quarter" idx="11"/>
          </p:nvPr>
        </p:nvSpPr>
        <p:spPr/>
        <p:txBody>
          <a:bodyPr rtlCol="0"/>
          <a:lstStyle>
            <a:lvl1pPr>
              <a:defRPr>
                <a:solidFill>
                  <a:schemeClr val="tx1">
                    <a:lumMod val="75000"/>
                    <a:lumOff val="25000"/>
                  </a:schemeClr>
                </a:solidFill>
              </a:defRPr>
            </a:lvl1pPr>
          </a:lstStyle>
          <a:p>
            <a:pPr rtl="0"/>
            <a:r>
              <a:rPr lang="it-IT" noProof="0" dirty="0"/>
              <a:t>Piè di pagina</a:t>
            </a:r>
          </a:p>
        </p:txBody>
      </p:sp>
      <p:sp>
        <p:nvSpPr>
          <p:cNvPr id="11" name="Segnaposto numero diapositiva 10">
            <a:extLst>
              <a:ext uri="{FF2B5EF4-FFF2-40B4-BE49-F238E27FC236}">
                <a16:creationId xmlns:a16="http://schemas.microsoft.com/office/drawing/2014/main" id="{69C6AFF8-42B4-4D05-969B-9F5FB3355555}"/>
              </a:ext>
            </a:extLst>
          </p:cNvPr>
          <p:cNvSpPr>
            <a:spLocks noGrp="1"/>
          </p:cNvSpPr>
          <p:nvPr>
            <p:ph type="sldNum" sz="quarter" idx="12"/>
          </p:nvPr>
        </p:nvSpPr>
        <p:spPr/>
        <p:txBody>
          <a:bodyPr rtlCol="0"/>
          <a:lstStyle>
            <a:lvl1pPr>
              <a:defRPr>
                <a:solidFill>
                  <a:schemeClr val="tx1">
                    <a:lumMod val="75000"/>
                    <a:lumOff val="25000"/>
                  </a:schemeClr>
                </a:solidFill>
              </a:defRPr>
            </a:lvl1pPr>
          </a:lstStyle>
          <a:p>
            <a:pPr rtl="0"/>
            <a:fld id="{3A98EE3D-8CD1-4C3F-BD1C-C98C9596463C}" type="slidenum">
              <a:rPr lang="it-IT" noProof="0" smtClean="0"/>
              <a:pPr/>
              <a:t>‹N›</a:t>
            </a:fld>
            <a:endParaRPr lang="it-IT" noProof="0" dirty="0"/>
          </a:p>
        </p:txBody>
      </p:sp>
      <p:sp>
        <p:nvSpPr>
          <p:cNvPr id="12" name="Segnaposto immagine 9">
            <a:extLst>
              <a:ext uri="{FF2B5EF4-FFF2-40B4-BE49-F238E27FC236}">
                <a16:creationId xmlns:a16="http://schemas.microsoft.com/office/drawing/2014/main" id="{E76B772A-7600-4ECE-B5A2-34827D4C7103}"/>
              </a:ext>
            </a:extLst>
          </p:cNvPr>
          <p:cNvSpPr>
            <a:spLocks noGrp="1"/>
          </p:cNvSpPr>
          <p:nvPr>
            <p:ph type="pic" sz="quarter" idx="13"/>
          </p:nvPr>
        </p:nvSpPr>
        <p:spPr>
          <a:xfrm>
            <a:off x="0" y="0"/>
            <a:ext cx="12192000" cy="6858000"/>
          </a:xfrm>
        </p:spPr>
        <p:txBody>
          <a:bodyPr rtlCol="0"/>
          <a:lstStyle/>
          <a:p>
            <a:pPr rtl="0"/>
            <a:r>
              <a:rPr lang="it-IT" noProof="0"/>
              <a:t>Fare clic sull'icona per inserire un'immagine</a:t>
            </a:r>
            <a:endParaRPr lang="it-IT" noProof="0" dirty="0"/>
          </a:p>
        </p:txBody>
      </p:sp>
      <p:sp>
        <p:nvSpPr>
          <p:cNvPr id="13" name="Rettangolo 12">
            <a:extLst>
              <a:ext uri="{FF2B5EF4-FFF2-40B4-BE49-F238E27FC236}">
                <a16:creationId xmlns:a16="http://schemas.microsoft.com/office/drawing/2014/main" id="{33820398-8D1F-4543-ABA0-7A67C38769B3}"/>
              </a:ext>
            </a:extLst>
          </p:cNvPr>
          <p:cNvSpPr/>
          <p:nvPr userDrawn="1"/>
        </p:nvSpPr>
        <p:spPr>
          <a:xfrm>
            <a:off x="1735138" y="3568700"/>
            <a:ext cx="8721725" cy="23082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rtl="0"/>
            <a:endParaRPr lang="it-IT" sz="1400" noProof="0" dirty="0"/>
          </a:p>
        </p:txBody>
      </p:sp>
      <p:sp>
        <p:nvSpPr>
          <p:cNvPr id="2" name="Titolo 1"/>
          <p:cNvSpPr>
            <a:spLocks noGrp="1"/>
          </p:cNvSpPr>
          <p:nvPr>
            <p:ph type="title"/>
          </p:nvPr>
        </p:nvSpPr>
        <p:spPr>
          <a:xfrm>
            <a:off x="1930399" y="3746500"/>
            <a:ext cx="8331202" cy="1308100"/>
          </a:xfrm>
        </p:spPr>
        <p:txBody>
          <a:bodyPr rtlCol="0" anchor="b" anchorCtr="0">
            <a:noAutofit/>
          </a:bodyPr>
          <a:lstStyle>
            <a:lvl1pPr algn="ctr">
              <a:lnSpc>
                <a:spcPct val="90000"/>
              </a:lnSpc>
              <a:defRPr sz="4800" b="1">
                <a:solidFill>
                  <a:schemeClr val="bg1"/>
                </a:solidFill>
                <a:latin typeface="+mn-lt"/>
              </a:defRPr>
            </a:lvl1pPr>
          </a:lstStyle>
          <a:p>
            <a:pPr rtl="0"/>
            <a:r>
              <a:rPr lang="it-IT" noProof="0"/>
              <a:t>Fare clic per modificare lo stile del titolo dello schema</a:t>
            </a:r>
            <a:endParaRPr lang="it-IT" noProof="0" dirty="0"/>
          </a:p>
        </p:txBody>
      </p:sp>
      <p:sp>
        <p:nvSpPr>
          <p:cNvPr id="3" name="Segnaposto testo 2"/>
          <p:cNvSpPr>
            <a:spLocks noGrp="1"/>
          </p:cNvSpPr>
          <p:nvPr>
            <p:ph type="body" idx="1"/>
          </p:nvPr>
        </p:nvSpPr>
        <p:spPr>
          <a:xfrm>
            <a:off x="1930400" y="5219700"/>
            <a:ext cx="8331201" cy="586740"/>
          </a:xfrm>
        </p:spPr>
        <p:txBody>
          <a:bodyPr lIns="91440" rIns="91440" rtlCol="0" anchor="t" anchorCtr="0">
            <a:normAutofit/>
          </a:bodyPr>
          <a:lstStyle>
            <a:lvl1pPr marL="0" indent="0" algn="ctr">
              <a:buNone/>
              <a:defRPr sz="2400" cap="all" spc="200" baseline="0">
                <a:solidFill>
                  <a:schemeClr val="bg1"/>
                </a:solidFill>
                <a:latin typeface="+mn-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it-IT" noProof="0"/>
              <a:t>Fare clic per modificare gli stili del testo dello schema</a:t>
            </a:r>
          </a:p>
        </p:txBody>
      </p:sp>
      <p:sp>
        <p:nvSpPr>
          <p:cNvPr id="14" name="Rettangolo 13">
            <a:extLst>
              <a:ext uri="{FF2B5EF4-FFF2-40B4-BE49-F238E27FC236}">
                <a16:creationId xmlns:a16="http://schemas.microsoft.com/office/drawing/2014/main" id="{45757C57-BBBA-44C6-9A4D-12F5D1E400AA}"/>
              </a:ext>
            </a:extLst>
          </p:cNvPr>
          <p:cNvSpPr/>
          <p:nvPr userDrawn="1"/>
        </p:nvSpPr>
        <p:spPr>
          <a:xfrm>
            <a:off x="3536950" y="3469101"/>
            <a:ext cx="5118100" cy="12566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noProof="0" dirty="0"/>
          </a:p>
        </p:txBody>
      </p:sp>
    </p:spTree>
    <p:extLst>
      <p:ext uri="{BB962C8B-B14F-4D97-AF65-F5344CB8AC3E}">
        <p14:creationId xmlns:p14="http://schemas.microsoft.com/office/powerpoint/2010/main" val="37664897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8" name="Titolo 7"/>
          <p:cNvSpPr>
            <a:spLocks noGrp="1"/>
          </p:cNvSpPr>
          <p:nvPr>
            <p:ph type="title"/>
          </p:nvPr>
        </p:nvSpPr>
        <p:spPr>
          <a:xfrm>
            <a:off x="1097280" y="286603"/>
            <a:ext cx="10058400" cy="1450757"/>
          </a:xfrm>
        </p:spPr>
        <p:txBody>
          <a:bodyPr rtlCol="0"/>
          <a:lstStyle/>
          <a:p>
            <a:pPr rtl="0"/>
            <a:r>
              <a:rPr lang="it-IT" noProof="0"/>
              <a:t>Fare clic per modificare lo stile del titolo dello schema</a:t>
            </a:r>
            <a:endParaRPr lang="it-IT" noProof="0" dirty="0"/>
          </a:p>
        </p:txBody>
      </p:sp>
      <p:sp>
        <p:nvSpPr>
          <p:cNvPr id="3" name="Segnaposto contenuto 2"/>
          <p:cNvSpPr>
            <a:spLocks noGrp="1"/>
          </p:cNvSpPr>
          <p:nvPr>
            <p:ph sz="half" idx="1"/>
          </p:nvPr>
        </p:nvSpPr>
        <p:spPr>
          <a:xfrm>
            <a:off x="1097280" y="2120900"/>
            <a:ext cx="4639736" cy="3748193"/>
          </a:xfrm>
        </p:spPr>
        <p:txBody>
          <a:bodyPr rtlCol="0"/>
          <a:lstStyle/>
          <a:p>
            <a:pPr lvl="0" rtl="0"/>
            <a:r>
              <a:rPr lang="it-IT" noProof="0"/>
              <a:t>Fare clic per modificare gli stili del testo dello schema</a:t>
            </a:r>
          </a:p>
          <a:p>
            <a:pPr lvl="1" rtl="0"/>
            <a:r>
              <a:rPr lang="it-IT" noProof="0"/>
              <a:t>Secondo livello</a:t>
            </a:r>
          </a:p>
          <a:p>
            <a:pPr lvl="2" rtl="0"/>
            <a:r>
              <a:rPr lang="it-IT" noProof="0"/>
              <a:t>Terzo livello</a:t>
            </a:r>
          </a:p>
          <a:p>
            <a:pPr lvl="3" rtl="0"/>
            <a:r>
              <a:rPr lang="it-IT" noProof="0"/>
              <a:t>Quarto livello</a:t>
            </a:r>
          </a:p>
          <a:p>
            <a:pPr lvl="4" rtl="0"/>
            <a:r>
              <a:rPr lang="it-IT" noProof="0"/>
              <a:t>Quinto livello</a:t>
            </a:r>
            <a:endParaRPr lang="it-IT" noProof="0" dirty="0"/>
          </a:p>
        </p:txBody>
      </p:sp>
      <p:sp>
        <p:nvSpPr>
          <p:cNvPr id="4" name="Segnaposto contenuto 3"/>
          <p:cNvSpPr>
            <a:spLocks noGrp="1"/>
          </p:cNvSpPr>
          <p:nvPr>
            <p:ph sz="half" idx="2"/>
          </p:nvPr>
        </p:nvSpPr>
        <p:spPr>
          <a:xfrm>
            <a:off x="6515944" y="2120900"/>
            <a:ext cx="4639736" cy="3748194"/>
          </a:xfrm>
        </p:spPr>
        <p:txBody>
          <a:bodyPr rtlCol="0"/>
          <a:lstStyle/>
          <a:p>
            <a:pPr lvl="0" rtl="0"/>
            <a:r>
              <a:rPr lang="it-IT" noProof="0"/>
              <a:t>Fare clic per modificare gli stili del testo dello schema</a:t>
            </a:r>
          </a:p>
          <a:p>
            <a:pPr lvl="1" rtl="0"/>
            <a:r>
              <a:rPr lang="it-IT" noProof="0"/>
              <a:t>Secondo livello</a:t>
            </a:r>
          </a:p>
          <a:p>
            <a:pPr lvl="2" rtl="0"/>
            <a:r>
              <a:rPr lang="it-IT" noProof="0"/>
              <a:t>Terzo livello</a:t>
            </a:r>
          </a:p>
          <a:p>
            <a:pPr lvl="3" rtl="0"/>
            <a:r>
              <a:rPr lang="it-IT" noProof="0"/>
              <a:t>Quarto livello</a:t>
            </a:r>
          </a:p>
          <a:p>
            <a:pPr lvl="4" rtl="0"/>
            <a:r>
              <a:rPr lang="it-IT" noProof="0"/>
              <a:t>Quinto livello</a:t>
            </a:r>
            <a:endParaRPr lang="it-IT" noProof="0" dirty="0"/>
          </a:p>
        </p:txBody>
      </p:sp>
      <p:sp>
        <p:nvSpPr>
          <p:cNvPr id="2" name="Segnaposto data 1">
            <a:extLst>
              <a:ext uri="{FF2B5EF4-FFF2-40B4-BE49-F238E27FC236}">
                <a16:creationId xmlns:a16="http://schemas.microsoft.com/office/drawing/2014/main" id="{5782D47D-B0DC-4C40-BCC6-BBBA32584A38}"/>
              </a:ext>
            </a:extLst>
          </p:cNvPr>
          <p:cNvSpPr>
            <a:spLocks noGrp="1"/>
          </p:cNvSpPr>
          <p:nvPr>
            <p:ph type="dt" sz="half" idx="10"/>
          </p:nvPr>
        </p:nvSpPr>
        <p:spPr/>
        <p:txBody>
          <a:bodyPr rtlCol="0"/>
          <a:lstStyle/>
          <a:p>
            <a:pPr rtl="0"/>
            <a:fld id="{43B79944-34CF-4A72-AC1B-909189585767}" type="datetime1">
              <a:rPr lang="it-IT" noProof="0" smtClean="0"/>
              <a:t>16/09/26</a:t>
            </a:fld>
            <a:endParaRPr lang="it-IT" noProof="0" dirty="0"/>
          </a:p>
        </p:txBody>
      </p:sp>
      <p:sp>
        <p:nvSpPr>
          <p:cNvPr id="9" name="Segnaposto piè di pagina 8">
            <a:extLst>
              <a:ext uri="{FF2B5EF4-FFF2-40B4-BE49-F238E27FC236}">
                <a16:creationId xmlns:a16="http://schemas.microsoft.com/office/drawing/2014/main" id="{4690D34E-7EBD-44B2-83CA-4C126A18D7EF}"/>
              </a:ext>
            </a:extLst>
          </p:cNvPr>
          <p:cNvSpPr>
            <a:spLocks noGrp="1"/>
          </p:cNvSpPr>
          <p:nvPr>
            <p:ph type="ftr" sz="quarter" idx="11"/>
          </p:nvPr>
        </p:nvSpPr>
        <p:spPr/>
        <p:txBody>
          <a:bodyPr rtlCol="0"/>
          <a:lstStyle/>
          <a:p>
            <a:pPr rtl="0"/>
            <a:r>
              <a:rPr lang="it-IT" noProof="0" dirty="0"/>
              <a:t>Piè di pagina</a:t>
            </a:r>
          </a:p>
        </p:txBody>
      </p:sp>
      <p:sp>
        <p:nvSpPr>
          <p:cNvPr id="10" name="Segnaposto numero diapositiva 9">
            <a:extLst>
              <a:ext uri="{FF2B5EF4-FFF2-40B4-BE49-F238E27FC236}">
                <a16:creationId xmlns:a16="http://schemas.microsoft.com/office/drawing/2014/main" id="{2AC511A1-9BBD-42DE-92FB-2AF44F8E97A9}"/>
              </a:ext>
            </a:extLst>
          </p:cNvPr>
          <p:cNvSpPr>
            <a:spLocks noGrp="1"/>
          </p:cNvSpPr>
          <p:nvPr>
            <p:ph type="sldNum" sz="quarter" idx="12"/>
          </p:nvPr>
        </p:nvSpPr>
        <p:spPr/>
        <p:txBody>
          <a:bodyPr rtlCol="0"/>
          <a:lstStyle/>
          <a:p>
            <a:pPr rtl="0"/>
            <a:fld id="{3A98EE3D-8CD1-4C3F-BD1C-C98C9596463C}" type="slidenum">
              <a:rPr lang="it-IT" noProof="0" smtClean="0"/>
              <a:t>‹N›</a:t>
            </a:fld>
            <a:endParaRPr lang="it-IT" noProof="0" dirty="0"/>
          </a:p>
        </p:txBody>
      </p:sp>
    </p:spTree>
    <p:extLst>
      <p:ext uri="{BB962C8B-B14F-4D97-AF65-F5344CB8AC3E}">
        <p14:creationId xmlns:p14="http://schemas.microsoft.com/office/powerpoint/2010/main" val="33879728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10" name="Titolo 9"/>
          <p:cNvSpPr>
            <a:spLocks noGrp="1"/>
          </p:cNvSpPr>
          <p:nvPr>
            <p:ph type="title"/>
          </p:nvPr>
        </p:nvSpPr>
        <p:spPr>
          <a:xfrm>
            <a:off x="1097280" y="286603"/>
            <a:ext cx="10058400" cy="1450757"/>
          </a:xfrm>
        </p:spPr>
        <p:txBody>
          <a:bodyPr rtlCol="0"/>
          <a:lstStyle/>
          <a:p>
            <a:pPr rtl="0"/>
            <a:r>
              <a:rPr lang="it-IT" noProof="0"/>
              <a:t>Fare clic per modificare lo stile del titolo dello schema</a:t>
            </a:r>
            <a:endParaRPr lang="it-IT" noProof="0" dirty="0"/>
          </a:p>
        </p:txBody>
      </p:sp>
      <p:sp>
        <p:nvSpPr>
          <p:cNvPr id="3" name="Segnaposto testo 2"/>
          <p:cNvSpPr>
            <a:spLocks noGrp="1"/>
          </p:cNvSpPr>
          <p:nvPr>
            <p:ph type="body" idx="1"/>
          </p:nvPr>
        </p:nvSpPr>
        <p:spPr>
          <a:xfrm>
            <a:off x="1097280" y="2057400"/>
            <a:ext cx="4639736" cy="736282"/>
          </a:xfrm>
        </p:spPr>
        <p:txBody>
          <a:bodyPr lIns="91440" rIns="91440" rtlCol="0" anchor="ctr">
            <a:noAutofit/>
          </a:bodyPr>
          <a:lstStyle>
            <a:lvl1pPr marL="0" indent="0" algn="l">
              <a:buNone/>
              <a:defRPr sz="2400" b="1"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it-IT" noProof="0"/>
              <a:t>Fare clic per modificare gli stili del testo dello schema</a:t>
            </a:r>
          </a:p>
        </p:txBody>
      </p:sp>
      <p:sp>
        <p:nvSpPr>
          <p:cNvPr id="4" name="Segnaposto contenuto 3"/>
          <p:cNvSpPr>
            <a:spLocks noGrp="1"/>
          </p:cNvSpPr>
          <p:nvPr>
            <p:ph sz="half" idx="2"/>
          </p:nvPr>
        </p:nvSpPr>
        <p:spPr>
          <a:xfrm>
            <a:off x="1186731" y="2958274"/>
            <a:ext cx="4639736" cy="2910821"/>
          </a:xfrm>
        </p:spPr>
        <p:txBody>
          <a:bodyPr rtlCol="0"/>
          <a:lstStyle/>
          <a:p>
            <a:pPr lvl="0" rtl="0"/>
            <a:r>
              <a:rPr lang="it-IT" noProof="0"/>
              <a:t>Fare clic per modificare gli stili del testo dello schema</a:t>
            </a:r>
          </a:p>
          <a:p>
            <a:pPr lvl="1" rtl="0"/>
            <a:r>
              <a:rPr lang="it-IT" noProof="0"/>
              <a:t>Secondo livello</a:t>
            </a:r>
          </a:p>
          <a:p>
            <a:pPr lvl="2" rtl="0"/>
            <a:r>
              <a:rPr lang="it-IT" noProof="0"/>
              <a:t>Terzo livello</a:t>
            </a:r>
          </a:p>
          <a:p>
            <a:pPr lvl="3" rtl="0"/>
            <a:r>
              <a:rPr lang="it-IT" noProof="0"/>
              <a:t>Quarto livello</a:t>
            </a:r>
          </a:p>
          <a:p>
            <a:pPr lvl="4" rtl="0"/>
            <a:r>
              <a:rPr lang="it-IT" noProof="0"/>
              <a:t>Quinto livello</a:t>
            </a:r>
            <a:endParaRPr lang="it-IT" noProof="0" dirty="0"/>
          </a:p>
        </p:txBody>
      </p:sp>
      <p:sp>
        <p:nvSpPr>
          <p:cNvPr id="5" name="Segnaposto testo 4"/>
          <p:cNvSpPr>
            <a:spLocks noGrp="1"/>
          </p:cNvSpPr>
          <p:nvPr>
            <p:ph type="body" sz="quarter" idx="3"/>
          </p:nvPr>
        </p:nvSpPr>
        <p:spPr>
          <a:xfrm>
            <a:off x="6515944" y="2057400"/>
            <a:ext cx="4639736" cy="736282"/>
          </a:xfrm>
        </p:spPr>
        <p:txBody>
          <a:bodyPr lIns="91440" rIns="91440" rtlCol="0" anchor="ctr">
            <a:noAutofit/>
          </a:bodyPr>
          <a:lstStyle>
            <a:lvl1pPr marL="0" indent="0">
              <a:buNone/>
              <a:defRPr sz="2400" b="1"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it-IT" noProof="0"/>
              <a:t>Fare clic per modificare gli stili del testo dello schema</a:t>
            </a:r>
          </a:p>
        </p:txBody>
      </p:sp>
      <p:sp>
        <p:nvSpPr>
          <p:cNvPr id="6" name="Segnaposto contenuto 5"/>
          <p:cNvSpPr>
            <a:spLocks noGrp="1"/>
          </p:cNvSpPr>
          <p:nvPr>
            <p:ph sz="quarter" idx="4"/>
          </p:nvPr>
        </p:nvSpPr>
        <p:spPr>
          <a:xfrm>
            <a:off x="6605395" y="2958273"/>
            <a:ext cx="4639736" cy="2910821"/>
          </a:xfrm>
        </p:spPr>
        <p:txBody>
          <a:bodyPr rtlCol="0"/>
          <a:lstStyle/>
          <a:p>
            <a:pPr lvl="0" rtl="0"/>
            <a:r>
              <a:rPr lang="it-IT" noProof="0"/>
              <a:t>Fare clic per modificare gli stili del testo dello schema</a:t>
            </a:r>
          </a:p>
          <a:p>
            <a:pPr lvl="1" rtl="0"/>
            <a:r>
              <a:rPr lang="it-IT" noProof="0"/>
              <a:t>Secondo livello</a:t>
            </a:r>
          </a:p>
          <a:p>
            <a:pPr lvl="2" rtl="0"/>
            <a:r>
              <a:rPr lang="it-IT" noProof="0"/>
              <a:t>Terzo livello</a:t>
            </a:r>
          </a:p>
          <a:p>
            <a:pPr lvl="3" rtl="0"/>
            <a:r>
              <a:rPr lang="it-IT" noProof="0"/>
              <a:t>Quarto livello</a:t>
            </a:r>
          </a:p>
          <a:p>
            <a:pPr lvl="4" rtl="0"/>
            <a:r>
              <a:rPr lang="it-IT" noProof="0"/>
              <a:t>Quinto livello</a:t>
            </a:r>
            <a:endParaRPr lang="it-IT" noProof="0" dirty="0"/>
          </a:p>
        </p:txBody>
      </p:sp>
      <p:sp>
        <p:nvSpPr>
          <p:cNvPr id="2" name="Segnaposto data 1">
            <a:extLst>
              <a:ext uri="{FF2B5EF4-FFF2-40B4-BE49-F238E27FC236}">
                <a16:creationId xmlns:a16="http://schemas.microsoft.com/office/drawing/2014/main" id="{8AF8A515-AA94-45D1-9223-5C2272618D85}"/>
              </a:ext>
            </a:extLst>
          </p:cNvPr>
          <p:cNvSpPr>
            <a:spLocks noGrp="1"/>
          </p:cNvSpPr>
          <p:nvPr>
            <p:ph type="dt" sz="half" idx="10"/>
          </p:nvPr>
        </p:nvSpPr>
        <p:spPr/>
        <p:txBody>
          <a:bodyPr rtlCol="0"/>
          <a:lstStyle/>
          <a:p>
            <a:pPr rtl="0"/>
            <a:fld id="{AAAF3A87-C769-4508-A602-98056DD906C2}" type="datetime1">
              <a:rPr lang="it-IT" noProof="0" smtClean="0"/>
              <a:t>16/09/26</a:t>
            </a:fld>
            <a:endParaRPr lang="it-IT" noProof="0" dirty="0"/>
          </a:p>
        </p:txBody>
      </p:sp>
      <p:sp>
        <p:nvSpPr>
          <p:cNvPr id="11" name="Segnaposto piè di pagina 10">
            <a:extLst>
              <a:ext uri="{FF2B5EF4-FFF2-40B4-BE49-F238E27FC236}">
                <a16:creationId xmlns:a16="http://schemas.microsoft.com/office/drawing/2014/main" id="{D052F5BC-98E0-4D60-AD67-9547738B7DD4}"/>
              </a:ext>
            </a:extLst>
          </p:cNvPr>
          <p:cNvSpPr>
            <a:spLocks noGrp="1"/>
          </p:cNvSpPr>
          <p:nvPr>
            <p:ph type="ftr" sz="quarter" idx="11"/>
          </p:nvPr>
        </p:nvSpPr>
        <p:spPr/>
        <p:txBody>
          <a:bodyPr rtlCol="0"/>
          <a:lstStyle/>
          <a:p>
            <a:pPr rtl="0"/>
            <a:r>
              <a:rPr lang="it-IT" noProof="0" dirty="0"/>
              <a:t>Piè di pagina</a:t>
            </a:r>
          </a:p>
        </p:txBody>
      </p:sp>
      <p:sp>
        <p:nvSpPr>
          <p:cNvPr id="12" name="Segnaposto numero diapositiva 11">
            <a:extLst>
              <a:ext uri="{FF2B5EF4-FFF2-40B4-BE49-F238E27FC236}">
                <a16:creationId xmlns:a16="http://schemas.microsoft.com/office/drawing/2014/main" id="{A38552DC-952E-41EA-AAAF-C2187523C0B0}"/>
              </a:ext>
            </a:extLst>
          </p:cNvPr>
          <p:cNvSpPr>
            <a:spLocks noGrp="1"/>
          </p:cNvSpPr>
          <p:nvPr>
            <p:ph type="sldNum" sz="quarter" idx="12"/>
          </p:nvPr>
        </p:nvSpPr>
        <p:spPr/>
        <p:txBody>
          <a:bodyPr rtlCol="0"/>
          <a:lstStyle/>
          <a:p>
            <a:pPr rtl="0"/>
            <a:fld id="{3A98EE3D-8CD1-4C3F-BD1C-C98C9596463C}" type="slidenum">
              <a:rPr lang="it-IT" noProof="0" smtClean="0"/>
              <a:t>‹N›</a:t>
            </a:fld>
            <a:endParaRPr lang="it-IT" noProof="0" dirty="0"/>
          </a:p>
        </p:txBody>
      </p:sp>
    </p:spTree>
    <p:extLst>
      <p:ext uri="{BB962C8B-B14F-4D97-AF65-F5344CB8AC3E}">
        <p14:creationId xmlns:p14="http://schemas.microsoft.com/office/powerpoint/2010/main" val="2195941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rtlCol="0"/>
          <a:lstStyle/>
          <a:p>
            <a:pPr rtl="0"/>
            <a:r>
              <a:rPr lang="it-IT" noProof="0"/>
              <a:t>Fare clic per modificare lo stile del titolo dello schema</a:t>
            </a:r>
            <a:endParaRPr lang="it-IT" noProof="0" dirty="0"/>
          </a:p>
        </p:txBody>
      </p:sp>
      <p:sp>
        <p:nvSpPr>
          <p:cNvPr id="6" name="Segnaposto data 5">
            <a:extLst>
              <a:ext uri="{FF2B5EF4-FFF2-40B4-BE49-F238E27FC236}">
                <a16:creationId xmlns:a16="http://schemas.microsoft.com/office/drawing/2014/main" id="{7392073F-158F-44A3-8913-917AFFC1BC20}"/>
              </a:ext>
            </a:extLst>
          </p:cNvPr>
          <p:cNvSpPr>
            <a:spLocks noGrp="1"/>
          </p:cNvSpPr>
          <p:nvPr>
            <p:ph type="dt" sz="half" idx="10"/>
          </p:nvPr>
        </p:nvSpPr>
        <p:spPr/>
        <p:txBody>
          <a:bodyPr rtlCol="0"/>
          <a:lstStyle/>
          <a:p>
            <a:pPr rtl="0"/>
            <a:fld id="{5F1DB439-C8A9-45DF-AFF2-9EFA3E72C152}" type="datetime1">
              <a:rPr lang="it-IT" noProof="0" smtClean="0"/>
              <a:t>16/09/26</a:t>
            </a:fld>
            <a:endParaRPr lang="it-IT" noProof="0" dirty="0"/>
          </a:p>
        </p:txBody>
      </p:sp>
      <p:sp>
        <p:nvSpPr>
          <p:cNvPr id="7" name="Segnaposto piè di pagina 6">
            <a:extLst>
              <a:ext uri="{FF2B5EF4-FFF2-40B4-BE49-F238E27FC236}">
                <a16:creationId xmlns:a16="http://schemas.microsoft.com/office/drawing/2014/main" id="{EED72207-24CA-42B7-A975-2F8E41CBA904}"/>
              </a:ext>
            </a:extLst>
          </p:cNvPr>
          <p:cNvSpPr>
            <a:spLocks noGrp="1"/>
          </p:cNvSpPr>
          <p:nvPr>
            <p:ph type="ftr" sz="quarter" idx="11"/>
          </p:nvPr>
        </p:nvSpPr>
        <p:spPr/>
        <p:txBody>
          <a:bodyPr rtlCol="0"/>
          <a:lstStyle/>
          <a:p>
            <a:pPr rtl="0"/>
            <a:r>
              <a:rPr lang="it-IT" noProof="0" dirty="0"/>
              <a:t>Piè di pagina</a:t>
            </a:r>
          </a:p>
        </p:txBody>
      </p:sp>
      <p:sp>
        <p:nvSpPr>
          <p:cNvPr id="8" name="Segnaposto numero diapositiva 7">
            <a:extLst>
              <a:ext uri="{FF2B5EF4-FFF2-40B4-BE49-F238E27FC236}">
                <a16:creationId xmlns:a16="http://schemas.microsoft.com/office/drawing/2014/main" id="{D01080F2-251A-4B88-9A62-16F46D724F83}"/>
              </a:ext>
            </a:extLst>
          </p:cNvPr>
          <p:cNvSpPr>
            <a:spLocks noGrp="1"/>
          </p:cNvSpPr>
          <p:nvPr>
            <p:ph type="sldNum" sz="quarter" idx="12"/>
          </p:nvPr>
        </p:nvSpPr>
        <p:spPr/>
        <p:txBody>
          <a:bodyPr rtlCol="0"/>
          <a:lstStyle/>
          <a:p>
            <a:pPr rtl="0"/>
            <a:fld id="{3A98EE3D-8CD1-4C3F-BD1C-C98C9596463C}" type="slidenum">
              <a:rPr lang="it-IT" noProof="0" smtClean="0"/>
              <a:t>‹N›</a:t>
            </a:fld>
            <a:endParaRPr lang="it-IT" noProof="0" dirty="0"/>
          </a:p>
        </p:txBody>
      </p:sp>
    </p:spTree>
    <p:extLst>
      <p:ext uri="{BB962C8B-B14F-4D97-AF65-F5344CB8AC3E}">
        <p14:creationId xmlns:p14="http://schemas.microsoft.com/office/powerpoint/2010/main" val="11800130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blank" preserve="1">
  <p:cSld name="Vuoto">
    <p:spTree>
      <p:nvGrpSpPr>
        <p:cNvPr id="1" name=""/>
        <p:cNvGrpSpPr/>
        <p:nvPr/>
      </p:nvGrpSpPr>
      <p:grpSpPr>
        <a:xfrm>
          <a:off x="0" y="0"/>
          <a:ext cx="0" cy="0"/>
          <a:chOff x="0" y="0"/>
          <a:chExt cx="0" cy="0"/>
        </a:xfrm>
      </p:grpSpPr>
      <p:sp>
        <p:nvSpPr>
          <p:cNvPr id="6" name="Parallelogramma 14">
            <a:extLst>
              <a:ext uri="{FF2B5EF4-FFF2-40B4-BE49-F238E27FC236}">
                <a16:creationId xmlns:a16="http://schemas.microsoft.com/office/drawing/2014/main" id="{AF082EE3-41AA-4817-A1CC-C33DDB8F675F}"/>
              </a:ext>
            </a:extLst>
          </p:cNvPr>
          <p:cNvSpPr/>
          <p:nvPr userDrawn="1"/>
        </p:nvSpPr>
        <p:spPr>
          <a:xfrm>
            <a:off x="4667250" y="0"/>
            <a:ext cx="2857500" cy="6858000"/>
          </a:xfrm>
          <a:prstGeom prst="parallelogram">
            <a:avLst>
              <a:gd name="adj" fmla="val 0"/>
            </a:avLst>
          </a:prstGeom>
          <a:solidFill>
            <a:schemeClr val="bg1">
              <a:lumMod val="9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it-IT" noProof="0" dirty="0"/>
          </a:p>
        </p:txBody>
      </p:sp>
      <p:sp>
        <p:nvSpPr>
          <p:cNvPr id="3" name="Segnaposto piè di pagina 2">
            <a:extLst>
              <a:ext uri="{FF2B5EF4-FFF2-40B4-BE49-F238E27FC236}">
                <a16:creationId xmlns:a16="http://schemas.microsoft.com/office/drawing/2014/main" id="{05915714-6BBA-4593-8591-4E26F7D58D9F}"/>
              </a:ext>
            </a:extLst>
          </p:cNvPr>
          <p:cNvSpPr>
            <a:spLocks noGrp="1"/>
          </p:cNvSpPr>
          <p:nvPr>
            <p:ph type="ftr" sz="quarter" idx="11"/>
          </p:nvPr>
        </p:nvSpPr>
        <p:spPr>
          <a:xfrm>
            <a:off x="216130" y="6446838"/>
            <a:ext cx="4846321" cy="365125"/>
          </a:xfrm>
        </p:spPr>
        <p:txBody>
          <a:bodyPr rtlCol="0"/>
          <a:lstStyle>
            <a:lvl1pPr>
              <a:defRPr>
                <a:solidFill>
                  <a:schemeClr val="tx1">
                    <a:lumMod val="75000"/>
                    <a:lumOff val="25000"/>
                  </a:schemeClr>
                </a:solidFill>
              </a:defRPr>
            </a:lvl1pPr>
          </a:lstStyle>
          <a:p>
            <a:endParaRPr lang="it-IT" dirty="0"/>
          </a:p>
        </p:txBody>
      </p:sp>
    </p:spTree>
    <p:extLst>
      <p:ext uri="{BB962C8B-B14F-4D97-AF65-F5344CB8AC3E}">
        <p14:creationId xmlns:p14="http://schemas.microsoft.com/office/powerpoint/2010/main" val="30105073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objTx" preserve="1">
  <p:cSld name="Contenuto con didascalia">
    <p:spTree>
      <p:nvGrpSpPr>
        <p:cNvPr id="1" name=""/>
        <p:cNvGrpSpPr/>
        <p:nvPr/>
      </p:nvGrpSpPr>
      <p:grpSpPr>
        <a:xfrm>
          <a:off x="0" y="0"/>
          <a:ext cx="0" cy="0"/>
          <a:chOff x="0" y="0"/>
          <a:chExt cx="0" cy="0"/>
        </a:xfrm>
      </p:grpSpPr>
      <p:sp>
        <p:nvSpPr>
          <p:cNvPr id="10" name="Parallelogramma 14">
            <a:extLst>
              <a:ext uri="{FF2B5EF4-FFF2-40B4-BE49-F238E27FC236}">
                <a16:creationId xmlns:a16="http://schemas.microsoft.com/office/drawing/2014/main" id="{BA60C70F-7EE5-4927-B922-88B1C47FADB9}"/>
              </a:ext>
            </a:extLst>
          </p:cNvPr>
          <p:cNvSpPr/>
          <p:nvPr userDrawn="1"/>
        </p:nvSpPr>
        <p:spPr>
          <a:xfrm>
            <a:off x="7448550" y="0"/>
            <a:ext cx="2857500" cy="6858000"/>
          </a:xfrm>
          <a:prstGeom prst="parallelogram">
            <a:avLst>
              <a:gd name="adj" fmla="val 0"/>
            </a:avLst>
          </a:prstGeom>
          <a:solidFill>
            <a:schemeClr val="bg1">
              <a:lumMod val="9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it-IT" noProof="0" dirty="0"/>
          </a:p>
        </p:txBody>
      </p:sp>
      <p:sp>
        <p:nvSpPr>
          <p:cNvPr id="8" name="Rettangolo 7">
            <a:extLst>
              <a:ext uri="{FF2B5EF4-FFF2-40B4-BE49-F238E27FC236}">
                <a16:creationId xmlns:a16="http://schemas.microsoft.com/office/drawing/2014/main" id="{16D90D66-BCB9-4229-A829-628874352AC0}"/>
              </a:ext>
            </a:extLst>
          </p:cNvPr>
          <p:cNvSpPr/>
          <p:nvPr/>
        </p:nvSpPr>
        <p:spPr>
          <a:xfrm>
            <a:off x="16" y="0"/>
            <a:ext cx="4654296" cy="586422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olo 1"/>
          <p:cNvSpPr>
            <a:spLocks noGrp="1"/>
          </p:cNvSpPr>
          <p:nvPr>
            <p:ph type="title"/>
          </p:nvPr>
        </p:nvSpPr>
        <p:spPr>
          <a:xfrm>
            <a:off x="1092200" y="786383"/>
            <a:ext cx="3068833" cy="2093975"/>
          </a:xfrm>
        </p:spPr>
        <p:txBody>
          <a:bodyPr rtlCol="0" anchor="b">
            <a:normAutofit/>
          </a:bodyPr>
          <a:lstStyle>
            <a:lvl1pPr>
              <a:lnSpc>
                <a:spcPct val="90000"/>
              </a:lnSpc>
              <a:defRPr sz="3600" b="0">
                <a:solidFill>
                  <a:srgbClr val="FFFFFF"/>
                </a:solidFill>
              </a:defRPr>
            </a:lvl1pPr>
          </a:lstStyle>
          <a:p>
            <a:pPr rtl="0"/>
            <a:r>
              <a:rPr lang="it-IT" noProof="0"/>
              <a:t>Fare clic per modificare lo stile del titolo dello schema</a:t>
            </a:r>
            <a:endParaRPr lang="it-IT" noProof="0" dirty="0"/>
          </a:p>
        </p:txBody>
      </p:sp>
      <p:sp>
        <p:nvSpPr>
          <p:cNvPr id="3" name="Segnaposto contenuto 2"/>
          <p:cNvSpPr>
            <a:spLocks noGrp="1"/>
          </p:cNvSpPr>
          <p:nvPr>
            <p:ph idx="1"/>
          </p:nvPr>
        </p:nvSpPr>
        <p:spPr>
          <a:xfrm>
            <a:off x="5458984" y="812800"/>
            <a:ext cx="5713841" cy="4868609"/>
          </a:xfrm>
        </p:spPr>
        <p:txBody>
          <a:bodyPr rtlCol="0"/>
          <a:lstStyle/>
          <a:p>
            <a:pPr lvl="0" rtl="0"/>
            <a:r>
              <a:rPr lang="it-IT" noProof="0"/>
              <a:t>Fare clic per modificare gli stili del testo dello schema</a:t>
            </a:r>
          </a:p>
          <a:p>
            <a:pPr lvl="1" rtl="0"/>
            <a:r>
              <a:rPr lang="it-IT" noProof="0"/>
              <a:t>Secondo livello</a:t>
            </a:r>
          </a:p>
          <a:p>
            <a:pPr lvl="2" rtl="0"/>
            <a:r>
              <a:rPr lang="it-IT" noProof="0"/>
              <a:t>Terzo livello</a:t>
            </a:r>
          </a:p>
          <a:p>
            <a:pPr lvl="3" rtl="0"/>
            <a:r>
              <a:rPr lang="it-IT" noProof="0"/>
              <a:t>Quarto livello</a:t>
            </a:r>
          </a:p>
          <a:p>
            <a:pPr lvl="4" rtl="0"/>
            <a:r>
              <a:rPr lang="it-IT" noProof="0"/>
              <a:t>Quinto livello</a:t>
            </a:r>
            <a:endParaRPr lang="it-IT" noProof="0" dirty="0"/>
          </a:p>
        </p:txBody>
      </p:sp>
      <p:sp>
        <p:nvSpPr>
          <p:cNvPr id="4" name="Segnaposto testo 3"/>
          <p:cNvSpPr>
            <a:spLocks noGrp="1"/>
          </p:cNvSpPr>
          <p:nvPr>
            <p:ph type="body" sz="half" idx="2" hasCustomPrompt="1"/>
          </p:nvPr>
        </p:nvSpPr>
        <p:spPr>
          <a:xfrm>
            <a:off x="1092200" y="3043050"/>
            <a:ext cx="3068832" cy="2638359"/>
          </a:xfrm>
        </p:spPr>
        <p:txBody>
          <a:bodyPr lIns="91440" rIns="91440" rtlCol="0">
            <a:normAutofit/>
          </a:bodyPr>
          <a:lstStyle>
            <a:lvl1pPr marL="0" indent="0" rtl="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it-IT" noProof="0" dirty="0"/>
              <a:t>Fare clic per modificare gli stili del testo dello schema</a:t>
            </a:r>
          </a:p>
        </p:txBody>
      </p:sp>
      <p:sp>
        <p:nvSpPr>
          <p:cNvPr id="9" name="Rettangolo 8">
            <a:extLst>
              <a:ext uri="{FF2B5EF4-FFF2-40B4-BE49-F238E27FC236}">
                <a16:creationId xmlns:a16="http://schemas.microsoft.com/office/drawing/2014/main" id="{4DC51BA7-A5A7-4A7F-A707-DBBDEA7705F3}"/>
              </a:ext>
            </a:extLst>
          </p:cNvPr>
          <p:cNvSpPr/>
          <p:nvPr userDrawn="1"/>
        </p:nvSpPr>
        <p:spPr>
          <a:xfrm>
            <a:off x="0" y="1397000"/>
            <a:ext cx="1036320" cy="132948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noProof="0" dirty="0"/>
          </a:p>
        </p:txBody>
      </p:sp>
      <p:sp>
        <p:nvSpPr>
          <p:cNvPr id="11" name="Rettangolo 10">
            <a:extLst>
              <a:ext uri="{FF2B5EF4-FFF2-40B4-BE49-F238E27FC236}">
                <a16:creationId xmlns:a16="http://schemas.microsoft.com/office/drawing/2014/main" id="{D23174BA-29D0-4C1A-95C9-5A86FD25E47A}"/>
              </a:ext>
            </a:extLst>
          </p:cNvPr>
          <p:cNvSpPr/>
          <p:nvPr userDrawn="1"/>
        </p:nvSpPr>
        <p:spPr>
          <a:xfrm>
            <a:off x="5458983" y="624142"/>
            <a:ext cx="5713840" cy="12566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noProof="0" dirty="0"/>
          </a:p>
        </p:txBody>
      </p:sp>
      <p:sp>
        <p:nvSpPr>
          <p:cNvPr id="12" name="Segnaposto data 1">
            <a:extLst>
              <a:ext uri="{FF2B5EF4-FFF2-40B4-BE49-F238E27FC236}">
                <a16:creationId xmlns:a16="http://schemas.microsoft.com/office/drawing/2014/main" id="{F417C55D-4AE8-427B-A32E-9F54E007E686}"/>
              </a:ext>
            </a:extLst>
          </p:cNvPr>
          <p:cNvSpPr>
            <a:spLocks noGrp="1"/>
          </p:cNvSpPr>
          <p:nvPr>
            <p:ph type="dt" sz="half" idx="10"/>
          </p:nvPr>
        </p:nvSpPr>
        <p:spPr>
          <a:xfrm>
            <a:off x="6834126" y="6446838"/>
            <a:ext cx="2584850" cy="365125"/>
          </a:xfrm>
        </p:spPr>
        <p:txBody>
          <a:bodyPr rtlCol="0"/>
          <a:lstStyle>
            <a:lvl1pPr>
              <a:defRPr>
                <a:solidFill>
                  <a:schemeClr val="tx1">
                    <a:lumMod val="75000"/>
                    <a:lumOff val="25000"/>
                  </a:schemeClr>
                </a:solidFill>
              </a:defRPr>
            </a:lvl1pPr>
          </a:lstStyle>
          <a:p>
            <a:pPr rtl="0"/>
            <a:fld id="{09251FC1-1A75-47DA-9A6E-B43CF6E86A62}" type="datetime1">
              <a:rPr lang="it-IT" noProof="0" smtClean="0"/>
              <a:t>16/09/26</a:t>
            </a:fld>
            <a:endParaRPr lang="it-IT" noProof="0" dirty="0"/>
          </a:p>
        </p:txBody>
      </p:sp>
      <p:sp>
        <p:nvSpPr>
          <p:cNvPr id="14" name="Segnaposto numero diapositiva 3">
            <a:extLst>
              <a:ext uri="{FF2B5EF4-FFF2-40B4-BE49-F238E27FC236}">
                <a16:creationId xmlns:a16="http://schemas.microsoft.com/office/drawing/2014/main" id="{B45E789F-2E61-4EC0-8973-681625FE518F}"/>
              </a:ext>
            </a:extLst>
          </p:cNvPr>
          <p:cNvSpPr>
            <a:spLocks noGrp="1"/>
          </p:cNvSpPr>
          <p:nvPr>
            <p:ph type="sldNum" sz="quarter" idx="12"/>
          </p:nvPr>
        </p:nvSpPr>
        <p:spPr>
          <a:xfrm>
            <a:off x="10375670" y="6446838"/>
            <a:ext cx="780010" cy="365125"/>
          </a:xfrm>
        </p:spPr>
        <p:txBody>
          <a:bodyPr rtlCol="0"/>
          <a:lstStyle>
            <a:lvl1pPr>
              <a:defRPr>
                <a:solidFill>
                  <a:schemeClr val="tx1">
                    <a:lumMod val="75000"/>
                    <a:lumOff val="25000"/>
                  </a:schemeClr>
                </a:solidFill>
              </a:defRPr>
            </a:lvl1pPr>
          </a:lstStyle>
          <a:p>
            <a:pPr rtl="0"/>
            <a:fld id="{3A98EE3D-8CD1-4C3F-BD1C-C98C9596463C}" type="slidenum">
              <a:rPr lang="it-IT" noProof="0" smtClean="0"/>
              <a:pPr/>
              <a:t>‹N›</a:t>
            </a:fld>
            <a:endParaRPr lang="it-IT" noProof="0" dirty="0"/>
          </a:p>
        </p:txBody>
      </p:sp>
      <p:cxnSp>
        <p:nvCxnSpPr>
          <p:cNvPr id="15" name="Connecteur droit 19">
            <a:extLst>
              <a:ext uri="{FF2B5EF4-FFF2-40B4-BE49-F238E27FC236}">
                <a16:creationId xmlns:a16="http://schemas.microsoft.com/office/drawing/2014/main" id="{D84C14C5-D99C-45CD-8001-AC745F4FB49B}"/>
              </a:ext>
            </a:extLst>
          </p:cNvPr>
          <p:cNvCxnSpPr>
            <a:cxnSpLocks/>
          </p:cNvCxnSpPr>
          <p:nvPr userDrawn="1"/>
        </p:nvCxnSpPr>
        <p:spPr>
          <a:xfrm flipH="1">
            <a:off x="1092200" y="6446838"/>
            <a:ext cx="1643438" cy="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Connecteur droit 19">
            <a:extLst>
              <a:ext uri="{FF2B5EF4-FFF2-40B4-BE49-F238E27FC236}">
                <a16:creationId xmlns:a16="http://schemas.microsoft.com/office/drawing/2014/main" id="{019842DD-D0AB-4E35-9AB2-7DBB6E266120}"/>
              </a:ext>
            </a:extLst>
          </p:cNvPr>
          <p:cNvCxnSpPr>
            <a:cxnSpLocks/>
          </p:cNvCxnSpPr>
          <p:nvPr userDrawn="1"/>
        </p:nvCxnSpPr>
        <p:spPr>
          <a:xfrm flipH="1">
            <a:off x="8420100" y="6429376"/>
            <a:ext cx="1000462" cy="0"/>
          </a:xfrm>
          <a:prstGeom prst="line">
            <a:avLst/>
          </a:prstGeom>
          <a:ln w="28575">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7" name="Connecteur droit 19">
            <a:extLst>
              <a:ext uri="{FF2B5EF4-FFF2-40B4-BE49-F238E27FC236}">
                <a16:creationId xmlns:a16="http://schemas.microsoft.com/office/drawing/2014/main" id="{832851A7-B301-4616-9843-9A0D06646DFD}"/>
              </a:ext>
            </a:extLst>
          </p:cNvPr>
          <p:cNvCxnSpPr>
            <a:cxnSpLocks/>
          </p:cNvCxnSpPr>
          <p:nvPr userDrawn="1"/>
        </p:nvCxnSpPr>
        <p:spPr>
          <a:xfrm flipH="1" flipV="1">
            <a:off x="10765675" y="6446838"/>
            <a:ext cx="407258" cy="6350"/>
          </a:xfrm>
          <a:prstGeom prst="line">
            <a:avLst/>
          </a:prstGeom>
          <a:ln w="28575">
            <a:solidFill>
              <a:schemeClr val="bg2"/>
            </a:solidFill>
          </a:ln>
        </p:spPr>
        <p:style>
          <a:lnRef idx="1">
            <a:schemeClr val="accent1"/>
          </a:lnRef>
          <a:fillRef idx="0">
            <a:schemeClr val="accent1"/>
          </a:fillRef>
          <a:effectRef idx="0">
            <a:schemeClr val="accent1"/>
          </a:effectRef>
          <a:fontRef idx="minor">
            <a:schemeClr val="tx1"/>
          </a:fontRef>
        </p:style>
      </p:cxnSp>
      <p:sp>
        <p:nvSpPr>
          <p:cNvPr id="5" name="Segnaposto piè di pagina 2">
            <a:extLst>
              <a:ext uri="{FF2B5EF4-FFF2-40B4-BE49-F238E27FC236}">
                <a16:creationId xmlns:a16="http://schemas.microsoft.com/office/drawing/2014/main" id="{82E39F50-459D-C3E1-C6CC-EA208D50E4FE}"/>
              </a:ext>
            </a:extLst>
          </p:cNvPr>
          <p:cNvSpPr txBox="1">
            <a:spLocks/>
          </p:cNvSpPr>
          <p:nvPr userDrawn="1"/>
        </p:nvSpPr>
        <p:spPr>
          <a:xfrm>
            <a:off x="216130" y="6446838"/>
            <a:ext cx="4846321" cy="365125"/>
          </a:xfrm>
          <a:prstGeom prst="rect">
            <a:avLst/>
          </a:prstGeom>
        </p:spPr>
        <p:txBody>
          <a:bodyPr vert="horz" lIns="91440" tIns="45720" rIns="91440" bIns="45720" rtlCol="0" anchor="ctr"/>
          <a:lstStyle>
            <a:defPPr rtl="0">
              <a:defRPr lang="it-it"/>
            </a:defPPr>
            <a:lvl1pPr marL="0" algn="l" defTabSz="914400" rtl="0" eaLnBrk="1" latinLnBrk="0" hangingPunct="1">
              <a:defRPr sz="900" kern="1200" cap="all" baseline="0">
                <a:solidFill>
                  <a:schemeClr val="tx1">
                    <a:lumMod val="75000"/>
                    <a:lumOff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a:t>Direttori del Corso – M. De Luca – M.A. Zappa</a:t>
            </a:r>
            <a:endParaRPr lang="it-IT" dirty="0"/>
          </a:p>
        </p:txBody>
      </p:sp>
    </p:spTree>
    <p:extLst>
      <p:ext uri="{BB962C8B-B14F-4D97-AF65-F5344CB8AC3E}">
        <p14:creationId xmlns:p14="http://schemas.microsoft.com/office/powerpoint/2010/main" val="28892083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1_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rtlCol="0"/>
          <a:lstStyle/>
          <a:p>
            <a:pPr rtl="0"/>
            <a:r>
              <a:rPr lang="it-IT" noProof="0"/>
              <a:t>Fare clic per modificare lo stile del titolo dello schema</a:t>
            </a:r>
            <a:endParaRPr lang="it-IT" noProof="0" dirty="0"/>
          </a:p>
        </p:txBody>
      </p:sp>
      <p:sp>
        <p:nvSpPr>
          <p:cNvPr id="3" name="Segnaposto contenuto 2"/>
          <p:cNvSpPr>
            <a:spLocks noGrp="1"/>
          </p:cNvSpPr>
          <p:nvPr>
            <p:ph idx="1"/>
          </p:nvPr>
        </p:nvSpPr>
        <p:spPr/>
        <p:txBody>
          <a:bodyPr rtlCol="0"/>
          <a:lstStyle/>
          <a:p>
            <a:pPr lvl="0" rtl="0"/>
            <a:r>
              <a:rPr lang="it-IT" noProof="0"/>
              <a:t>Fare clic per modificare gli stili del testo dello schema</a:t>
            </a:r>
          </a:p>
          <a:p>
            <a:pPr lvl="1" rtl="0"/>
            <a:r>
              <a:rPr lang="it-IT" noProof="0"/>
              <a:t>Secondo livello</a:t>
            </a:r>
          </a:p>
          <a:p>
            <a:pPr lvl="2" rtl="0"/>
            <a:r>
              <a:rPr lang="it-IT" noProof="0"/>
              <a:t>Terzo livello</a:t>
            </a:r>
          </a:p>
          <a:p>
            <a:pPr lvl="3" rtl="0"/>
            <a:r>
              <a:rPr lang="it-IT" noProof="0"/>
              <a:t>Quarto livello</a:t>
            </a:r>
          </a:p>
          <a:p>
            <a:pPr lvl="4" rtl="0"/>
            <a:r>
              <a:rPr lang="it-IT" noProof="0"/>
              <a:t>Quinto livello</a:t>
            </a:r>
            <a:endParaRPr lang="it-IT" noProof="0" dirty="0"/>
          </a:p>
        </p:txBody>
      </p:sp>
      <p:sp>
        <p:nvSpPr>
          <p:cNvPr id="7" name="Segnaposto data 6">
            <a:extLst>
              <a:ext uri="{FF2B5EF4-FFF2-40B4-BE49-F238E27FC236}">
                <a16:creationId xmlns:a16="http://schemas.microsoft.com/office/drawing/2014/main" id="{354D8B55-9EA8-4B81-8E84-9B93B0A27559}"/>
              </a:ext>
            </a:extLst>
          </p:cNvPr>
          <p:cNvSpPr>
            <a:spLocks noGrp="1"/>
          </p:cNvSpPr>
          <p:nvPr>
            <p:ph type="dt" sz="half" idx="10"/>
          </p:nvPr>
        </p:nvSpPr>
        <p:spPr/>
        <p:txBody>
          <a:bodyPr rtlCol="0"/>
          <a:lstStyle/>
          <a:p>
            <a:pPr rtl="0"/>
            <a:fld id="{B74319CE-E5CF-4FF9-86AE-7437B4FD3174}" type="datetime1">
              <a:rPr lang="it-IT" noProof="0" smtClean="0"/>
              <a:t>16/09/26</a:t>
            </a:fld>
            <a:endParaRPr lang="it-IT" noProof="0" dirty="0"/>
          </a:p>
        </p:txBody>
      </p:sp>
      <p:sp>
        <p:nvSpPr>
          <p:cNvPr id="9" name="Segnaposto numero diapositiva 8">
            <a:extLst>
              <a:ext uri="{FF2B5EF4-FFF2-40B4-BE49-F238E27FC236}">
                <a16:creationId xmlns:a16="http://schemas.microsoft.com/office/drawing/2014/main" id="{C4AAB51D-4141-4682-9375-DAFD5FB9DD10}"/>
              </a:ext>
            </a:extLst>
          </p:cNvPr>
          <p:cNvSpPr>
            <a:spLocks noGrp="1"/>
          </p:cNvSpPr>
          <p:nvPr>
            <p:ph type="sldNum" sz="quarter" idx="12"/>
          </p:nvPr>
        </p:nvSpPr>
        <p:spPr/>
        <p:txBody>
          <a:bodyPr rtlCol="0"/>
          <a:lstStyle/>
          <a:p>
            <a:pPr rtl="0"/>
            <a:fld id="{3A98EE3D-8CD1-4C3F-BD1C-C98C9596463C}" type="slidenum">
              <a:rPr lang="it-IT" noProof="0" smtClean="0"/>
              <a:t>‹N›</a:t>
            </a:fld>
            <a:endParaRPr lang="it-IT" noProof="0" dirty="0"/>
          </a:p>
        </p:txBody>
      </p:sp>
      <p:sp>
        <p:nvSpPr>
          <p:cNvPr id="4" name="Segnaposto piè di pagina 2">
            <a:extLst>
              <a:ext uri="{FF2B5EF4-FFF2-40B4-BE49-F238E27FC236}">
                <a16:creationId xmlns:a16="http://schemas.microsoft.com/office/drawing/2014/main" id="{DC7E41FD-853D-F717-1775-E30235610CE8}"/>
              </a:ext>
            </a:extLst>
          </p:cNvPr>
          <p:cNvSpPr txBox="1">
            <a:spLocks/>
          </p:cNvSpPr>
          <p:nvPr userDrawn="1"/>
        </p:nvSpPr>
        <p:spPr>
          <a:xfrm>
            <a:off x="216130" y="6446838"/>
            <a:ext cx="4846321" cy="365125"/>
          </a:xfrm>
          <a:prstGeom prst="rect">
            <a:avLst/>
          </a:prstGeom>
        </p:spPr>
        <p:txBody>
          <a:bodyPr vert="horz" lIns="91440" tIns="45720" rIns="91440" bIns="45720" rtlCol="0" anchor="ctr"/>
          <a:lstStyle>
            <a:defPPr rtl="0">
              <a:defRPr lang="it-it"/>
            </a:defPPr>
            <a:lvl1pPr marL="0" algn="l" defTabSz="914400" rtl="0" eaLnBrk="1" latinLnBrk="0" hangingPunct="1">
              <a:defRPr sz="900" kern="1200" cap="all" baseline="0">
                <a:solidFill>
                  <a:schemeClr val="tx1">
                    <a:lumMod val="75000"/>
                    <a:lumOff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a:t>Direttori del Corso – M. De Luca – M.A. Zappa</a:t>
            </a:r>
            <a:endParaRPr lang="it-IT" dirty="0"/>
          </a:p>
        </p:txBody>
      </p:sp>
    </p:spTree>
    <p:extLst>
      <p:ext uri="{BB962C8B-B14F-4D97-AF65-F5344CB8AC3E}">
        <p14:creationId xmlns:p14="http://schemas.microsoft.com/office/powerpoint/2010/main" val="12650827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1_Contenuto con didascalia">
    <p:spTree>
      <p:nvGrpSpPr>
        <p:cNvPr id="1" name=""/>
        <p:cNvGrpSpPr/>
        <p:nvPr/>
      </p:nvGrpSpPr>
      <p:grpSpPr>
        <a:xfrm>
          <a:off x="0" y="0"/>
          <a:ext cx="0" cy="0"/>
          <a:chOff x="0" y="0"/>
          <a:chExt cx="0" cy="0"/>
        </a:xfrm>
      </p:grpSpPr>
      <p:sp>
        <p:nvSpPr>
          <p:cNvPr id="10" name="Parallelogramma 14">
            <a:extLst>
              <a:ext uri="{FF2B5EF4-FFF2-40B4-BE49-F238E27FC236}">
                <a16:creationId xmlns:a16="http://schemas.microsoft.com/office/drawing/2014/main" id="{BA60C70F-7EE5-4927-B922-88B1C47FADB9}"/>
              </a:ext>
            </a:extLst>
          </p:cNvPr>
          <p:cNvSpPr/>
          <p:nvPr userDrawn="1"/>
        </p:nvSpPr>
        <p:spPr>
          <a:xfrm>
            <a:off x="7448550" y="0"/>
            <a:ext cx="2857500" cy="6858000"/>
          </a:xfrm>
          <a:prstGeom prst="parallelogram">
            <a:avLst>
              <a:gd name="adj" fmla="val 0"/>
            </a:avLst>
          </a:prstGeom>
          <a:solidFill>
            <a:schemeClr val="bg1">
              <a:lumMod val="9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it-IT" noProof="0" dirty="0"/>
          </a:p>
        </p:txBody>
      </p:sp>
      <p:sp>
        <p:nvSpPr>
          <p:cNvPr id="8" name="Rettangolo 7">
            <a:extLst>
              <a:ext uri="{FF2B5EF4-FFF2-40B4-BE49-F238E27FC236}">
                <a16:creationId xmlns:a16="http://schemas.microsoft.com/office/drawing/2014/main" id="{16D90D66-BCB9-4229-A829-628874352AC0}"/>
              </a:ext>
            </a:extLst>
          </p:cNvPr>
          <p:cNvSpPr/>
          <p:nvPr/>
        </p:nvSpPr>
        <p:spPr>
          <a:xfrm>
            <a:off x="16" y="0"/>
            <a:ext cx="4654296" cy="586422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Segnaposto contenuto 2"/>
          <p:cNvSpPr>
            <a:spLocks noGrp="1"/>
          </p:cNvSpPr>
          <p:nvPr>
            <p:ph idx="1"/>
          </p:nvPr>
        </p:nvSpPr>
        <p:spPr>
          <a:xfrm>
            <a:off x="5458984" y="497808"/>
            <a:ext cx="5713841" cy="4868609"/>
          </a:xfrm>
        </p:spPr>
        <p:txBody>
          <a:bodyPr rtlCol="0" anchor="ctr"/>
          <a:lstStyle/>
          <a:p>
            <a:pPr lvl="0" rtl="0"/>
            <a:r>
              <a:rPr lang="it-IT" noProof="0"/>
              <a:t>Fare clic per modificare gli stili del testo dello schema</a:t>
            </a:r>
          </a:p>
          <a:p>
            <a:pPr lvl="1" rtl="0"/>
            <a:r>
              <a:rPr lang="it-IT" noProof="0"/>
              <a:t>Secondo livello</a:t>
            </a:r>
          </a:p>
          <a:p>
            <a:pPr lvl="2" rtl="0"/>
            <a:r>
              <a:rPr lang="it-IT" noProof="0"/>
              <a:t>Terzo livello</a:t>
            </a:r>
          </a:p>
          <a:p>
            <a:pPr lvl="3" rtl="0"/>
            <a:r>
              <a:rPr lang="it-IT" noProof="0"/>
              <a:t>Quarto livello</a:t>
            </a:r>
          </a:p>
          <a:p>
            <a:pPr lvl="4" rtl="0"/>
            <a:r>
              <a:rPr lang="it-IT" noProof="0"/>
              <a:t>Quinto livello</a:t>
            </a:r>
            <a:endParaRPr lang="it-IT" noProof="0" dirty="0"/>
          </a:p>
        </p:txBody>
      </p:sp>
      <p:sp>
        <p:nvSpPr>
          <p:cNvPr id="9" name="Rettangolo 8">
            <a:extLst>
              <a:ext uri="{FF2B5EF4-FFF2-40B4-BE49-F238E27FC236}">
                <a16:creationId xmlns:a16="http://schemas.microsoft.com/office/drawing/2014/main" id="{4DC51BA7-A5A7-4A7F-A707-DBBDEA7705F3}"/>
              </a:ext>
            </a:extLst>
          </p:cNvPr>
          <p:cNvSpPr/>
          <p:nvPr userDrawn="1"/>
        </p:nvSpPr>
        <p:spPr>
          <a:xfrm>
            <a:off x="0" y="2003424"/>
            <a:ext cx="1036320" cy="185737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noProof="0" dirty="0"/>
          </a:p>
        </p:txBody>
      </p:sp>
      <p:sp>
        <p:nvSpPr>
          <p:cNvPr id="11" name="Rettangolo 10">
            <a:extLst>
              <a:ext uri="{FF2B5EF4-FFF2-40B4-BE49-F238E27FC236}">
                <a16:creationId xmlns:a16="http://schemas.microsoft.com/office/drawing/2014/main" id="{D23174BA-29D0-4C1A-95C9-5A86FD25E47A}"/>
              </a:ext>
            </a:extLst>
          </p:cNvPr>
          <p:cNvSpPr/>
          <p:nvPr userDrawn="1"/>
        </p:nvSpPr>
        <p:spPr>
          <a:xfrm>
            <a:off x="5458983" y="377398"/>
            <a:ext cx="5713840" cy="12566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noProof="0" dirty="0"/>
          </a:p>
        </p:txBody>
      </p:sp>
      <p:sp>
        <p:nvSpPr>
          <p:cNvPr id="12" name="Segnaposto data 1">
            <a:extLst>
              <a:ext uri="{FF2B5EF4-FFF2-40B4-BE49-F238E27FC236}">
                <a16:creationId xmlns:a16="http://schemas.microsoft.com/office/drawing/2014/main" id="{F417C55D-4AE8-427B-A32E-9F54E007E686}"/>
              </a:ext>
            </a:extLst>
          </p:cNvPr>
          <p:cNvSpPr>
            <a:spLocks noGrp="1"/>
          </p:cNvSpPr>
          <p:nvPr>
            <p:ph type="dt" sz="half" idx="10"/>
          </p:nvPr>
        </p:nvSpPr>
        <p:spPr>
          <a:xfrm>
            <a:off x="6834126" y="6446838"/>
            <a:ext cx="2584850" cy="365125"/>
          </a:xfrm>
        </p:spPr>
        <p:txBody>
          <a:bodyPr rtlCol="0"/>
          <a:lstStyle>
            <a:lvl1pPr>
              <a:defRPr>
                <a:solidFill>
                  <a:schemeClr val="tx1">
                    <a:lumMod val="75000"/>
                    <a:lumOff val="25000"/>
                  </a:schemeClr>
                </a:solidFill>
              </a:defRPr>
            </a:lvl1pPr>
          </a:lstStyle>
          <a:p>
            <a:pPr rtl="0"/>
            <a:fld id="{82620384-FC06-4245-8A4E-BD9C5C3038C1}" type="datetime1">
              <a:rPr lang="it-IT" noProof="0" smtClean="0"/>
              <a:t>16/09/26</a:t>
            </a:fld>
            <a:endParaRPr lang="it-IT" noProof="0" dirty="0"/>
          </a:p>
        </p:txBody>
      </p:sp>
      <p:sp>
        <p:nvSpPr>
          <p:cNvPr id="14" name="Segnaposto numero diapositiva 3">
            <a:extLst>
              <a:ext uri="{FF2B5EF4-FFF2-40B4-BE49-F238E27FC236}">
                <a16:creationId xmlns:a16="http://schemas.microsoft.com/office/drawing/2014/main" id="{B45E789F-2E61-4EC0-8973-681625FE518F}"/>
              </a:ext>
            </a:extLst>
          </p:cNvPr>
          <p:cNvSpPr>
            <a:spLocks noGrp="1"/>
          </p:cNvSpPr>
          <p:nvPr>
            <p:ph type="sldNum" sz="quarter" idx="12"/>
          </p:nvPr>
        </p:nvSpPr>
        <p:spPr>
          <a:xfrm>
            <a:off x="10375670" y="6446838"/>
            <a:ext cx="780010" cy="365125"/>
          </a:xfrm>
        </p:spPr>
        <p:txBody>
          <a:bodyPr rtlCol="0"/>
          <a:lstStyle>
            <a:lvl1pPr>
              <a:defRPr>
                <a:solidFill>
                  <a:schemeClr val="tx1">
                    <a:lumMod val="75000"/>
                    <a:lumOff val="25000"/>
                  </a:schemeClr>
                </a:solidFill>
              </a:defRPr>
            </a:lvl1pPr>
          </a:lstStyle>
          <a:p>
            <a:pPr rtl="0"/>
            <a:fld id="{3A98EE3D-8CD1-4C3F-BD1C-C98C9596463C}" type="slidenum">
              <a:rPr lang="it-IT" noProof="0" smtClean="0"/>
              <a:pPr/>
              <a:t>‹N›</a:t>
            </a:fld>
            <a:endParaRPr lang="it-IT" noProof="0" dirty="0"/>
          </a:p>
        </p:txBody>
      </p:sp>
      <p:sp>
        <p:nvSpPr>
          <p:cNvPr id="5" name="Rettangolo 4">
            <a:extLst>
              <a:ext uri="{FF2B5EF4-FFF2-40B4-BE49-F238E27FC236}">
                <a16:creationId xmlns:a16="http://schemas.microsoft.com/office/drawing/2014/main" id="{6BC7DA98-7B92-4F45-80F8-1AEF72A601CF}"/>
              </a:ext>
            </a:extLst>
          </p:cNvPr>
          <p:cNvSpPr/>
          <p:nvPr userDrawn="1"/>
        </p:nvSpPr>
        <p:spPr>
          <a:xfrm>
            <a:off x="1078230" y="2003423"/>
            <a:ext cx="3576082" cy="1857378"/>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noProof="0" dirty="0"/>
          </a:p>
        </p:txBody>
      </p:sp>
      <p:sp>
        <p:nvSpPr>
          <p:cNvPr id="2" name="Titolo 1"/>
          <p:cNvSpPr>
            <a:spLocks noGrp="1"/>
          </p:cNvSpPr>
          <p:nvPr>
            <p:ph type="title"/>
          </p:nvPr>
        </p:nvSpPr>
        <p:spPr>
          <a:xfrm>
            <a:off x="1092200" y="1885125"/>
            <a:ext cx="3314700" cy="2093975"/>
          </a:xfrm>
        </p:spPr>
        <p:txBody>
          <a:bodyPr rtlCol="0" anchor="ctr">
            <a:normAutofit/>
          </a:bodyPr>
          <a:lstStyle>
            <a:lvl1pPr>
              <a:lnSpc>
                <a:spcPct val="90000"/>
              </a:lnSpc>
              <a:defRPr sz="4400" b="1">
                <a:solidFill>
                  <a:srgbClr val="FFFFFF"/>
                </a:solidFill>
                <a:latin typeface="+mn-lt"/>
              </a:defRPr>
            </a:lvl1pPr>
          </a:lstStyle>
          <a:p>
            <a:pPr rtl="0"/>
            <a:r>
              <a:rPr lang="it-IT" noProof="0"/>
              <a:t>Fare clic per modificare lo stile del titolo dello schema</a:t>
            </a:r>
            <a:endParaRPr lang="it-IT" noProof="0" dirty="0"/>
          </a:p>
        </p:txBody>
      </p:sp>
      <p:sp>
        <p:nvSpPr>
          <p:cNvPr id="18" name="Rettangolo 17">
            <a:extLst>
              <a:ext uri="{FF2B5EF4-FFF2-40B4-BE49-F238E27FC236}">
                <a16:creationId xmlns:a16="http://schemas.microsoft.com/office/drawing/2014/main" id="{DF96815B-4256-4CE0-9FCF-3A2967CF5792}"/>
              </a:ext>
            </a:extLst>
          </p:cNvPr>
          <p:cNvSpPr/>
          <p:nvPr userDrawn="1"/>
        </p:nvSpPr>
        <p:spPr>
          <a:xfrm>
            <a:off x="1092200" y="993775"/>
            <a:ext cx="1036320" cy="936626"/>
          </a:xfrm>
          <a:prstGeom prst="rect">
            <a:avLst/>
          </a:prstGeom>
          <a:solidFill>
            <a:schemeClr val="tx2">
              <a:lumMod val="20000"/>
              <a:lumOff val="80000"/>
              <a:alpha val="2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noProof="0" dirty="0"/>
          </a:p>
        </p:txBody>
      </p:sp>
      <p:sp>
        <p:nvSpPr>
          <p:cNvPr id="4" name="Segnaposto piè di pagina 2">
            <a:extLst>
              <a:ext uri="{FF2B5EF4-FFF2-40B4-BE49-F238E27FC236}">
                <a16:creationId xmlns:a16="http://schemas.microsoft.com/office/drawing/2014/main" id="{DB5FC7EB-9809-9909-8D31-7667D27CFE29}"/>
              </a:ext>
            </a:extLst>
          </p:cNvPr>
          <p:cNvSpPr txBox="1">
            <a:spLocks/>
          </p:cNvSpPr>
          <p:nvPr userDrawn="1"/>
        </p:nvSpPr>
        <p:spPr>
          <a:xfrm>
            <a:off x="216130" y="6446838"/>
            <a:ext cx="4846321" cy="365125"/>
          </a:xfrm>
          <a:prstGeom prst="rect">
            <a:avLst/>
          </a:prstGeom>
        </p:spPr>
        <p:txBody>
          <a:bodyPr vert="horz" lIns="91440" tIns="45720" rIns="91440" bIns="45720" rtlCol="0" anchor="ctr"/>
          <a:lstStyle>
            <a:defPPr rtl="0">
              <a:defRPr lang="it-it"/>
            </a:defPPr>
            <a:lvl1pPr marL="0" algn="l" defTabSz="914400" rtl="0" eaLnBrk="1" latinLnBrk="0" hangingPunct="1">
              <a:defRPr sz="900" kern="1200" cap="all" baseline="0">
                <a:solidFill>
                  <a:schemeClr val="tx1">
                    <a:lumMod val="75000"/>
                    <a:lumOff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a:t>Direttori del Corso – M. De Luca – M.A. Zappa</a:t>
            </a:r>
            <a:endParaRPr lang="it-IT" dirty="0"/>
          </a:p>
        </p:txBody>
      </p:sp>
    </p:spTree>
    <p:extLst>
      <p:ext uri="{BB962C8B-B14F-4D97-AF65-F5344CB8AC3E}">
        <p14:creationId xmlns:p14="http://schemas.microsoft.com/office/powerpoint/2010/main" val="118128292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2_Contenuto con didascalia">
    <p:spTree>
      <p:nvGrpSpPr>
        <p:cNvPr id="1" name=""/>
        <p:cNvGrpSpPr/>
        <p:nvPr/>
      </p:nvGrpSpPr>
      <p:grpSpPr>
        <a:xfrm>
          <a:off x="0" y="0"/>
          <a:ext cx="0" cy="0"/>
          <a:chOff x="0" y="0"/>
          <a:chExt cx="0" cy="0"/>
        </a:xfrm>
      </p:grpSpPr>
      <p:sp>
        <p:nvSpPr>
          <p:cNvPr id="18" name="Segnaposto immagine 9">
            <a:extLst>
              <a:ext uri="{FF2B5EF4-FFF2-40B4-BE49-F238E27FC236}">
                <a16:creationId xmlns:a16="http://schemas.microsoft.com/office/drawing/2014/main" id="{4F173117-1383-4956-B947-1EA7A51D0D4A}"/>
              </a:ext>
            </a:extLst>
          </p:cNvPr>
          <p:cNvSpPr>
            <a:spLocks noGrp="1"/>
          </p:cNvSpPr>
          <p:nvPr>
            <p:ph type="pic" sz="quarter" idx="13"/>
          </p:nvPr>
        </p:nvSpPr>
        <p:spPr>
          <a:xfrm>
            <a:off x="0" y="0"/>
            <a:ext cx="4654296" cy="5864225"/>
          </a:xfrm>
        </p:spPr>
        <p:txBody>
          <a:bodyPr rtlCol="0"/>
          <a:lstStyle>
            <a:lvl1pPr>
              <a:defRPr>
                <a:solidFill>
                  <a:schemeClr val="bg1"/>
                </a:solidFill>
              </a:defRPr>
            </a:lvl1pPr>
          </a:lstStyle>
          <a:p>
            <a:pPr rtl="0"/>
            <a:r>
              <a:rPr lang="it-IT" noProof="0"/>
              <a:t>Fare clic sull'icona per inserire un'immagine</a:t>
            </a:r>
            <a:endParaRPr lang="it-IT" noProof="0" dirty="0"/>
          </a:p>
        </p:txBody>
      </p:sp>
      <p:sp>
        <p:nvSpPr>
          <p:cNvPr id="10" name="Parallelogramma 14">
            <a:extLst>
              <a:ext uri="{FF2B5EF4-FFF2-40B4-BE49-F238E27FC236}">
                <a16:creationId xmlns:a16="http://schemas.microsoft.com/office/drawing/2014/main" id="{BA60C70F-7EE5-4927-B922-88B1C47FADB9}"/>
              </a:ext>
            </a:extLst>
          </p:cNvPr>
          <p:cNvSpPr/>
          <p:nvPr userDrawn="1"/>
        </p:nvSpPr>
        <p:spPr>
          <a:xfrm>
            <a:off x="7448550" y="0"/>
            <a:ext cx="2857500" cy="6858000"/>
          </a:xfrm>
          <a:prstGeom prst="parallelogram">
            <a:avLst>
              <a:gd name="adj" fmla="val 0"/>
            </a:avLst>
          </a:prstGeom>
          <a:solidFill>
            <a:schemeClr val="bg1">
              <a:lumMod val="9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it-IT" noProof="0" dirty="0"/>
          </a:p>
        </p:txBody>
      </p:sp>
      <p:sp>
        <p:nvSpPr>
          <p:cNvPr id="3" name="Segnaposto contenuto 2"/>
          <p:cNvSpPr>
            <a:spLocks noGrp="1"/>
          </p:cNvSpPr>
          <p:nvPr>
            <p:ph idx="1"/>
          </p:nvPr>
        </p:nvSpPr>
        <p:spPr>
          <a:xfrm>
            <a:off x="5458984" y="497808"/>
            <a:ext cx="5713841" cy="4868609"/>
          </a:xfrm>
        </p:spPr>
        <p:txBody>
          <a:bodyPr rtlCol="0" anchor="ctr"/>
          <a:lstStyle/>
          <a:p>
            <a:pPr lvl="0" rtl="0"/>
            <a:r>
              <a:rPr lang="it-IT" noProof="0"/>
              <a:t>Fare clic per modificare gli stili del testo dello schema</a:t>
            </a:r>
          </a:p>
          <a:p>
            <a:pPr lvl="1" rtl="0"/>
            <a:r>
              <a:rPr lang="it-IT" noProof="0"/>
              <a:t>Secondo livello</a:t>
            </a:r>
          </a:p>
          <a:p>
            <a:pPr lvl="2" rtl="0"/>
            <a:r>
              <a:rPr lang="it-IT" noProof="0"/>
              <a:t>Terzo livello</a:t>
            </a:r>
          </a:p>
          <a:p>
            <a:pPr lvl="3" rtl="0"/>
            <a:r>
              <a:rPr lang="it-IT" noProof="0"/>
              <a:t>Quarto livello</a:t>
            </a:r>
          </a:p>
          <a:p>
            <a:pPr lvl="4" rtl="0"/>
            <a:r>
              <a:rPr lang="it-IT" noProof="0"/>
              <a:t>Quinto livello</a:t>
            </a:r>
            <a:endParaRPr lang="it-IT" noProof="0" dirty="0"/>
          </a:p>
        </p:txBody>
      </p:sp>
      <p:sp>
        <p:nvSpPr>
          <p:cNvPr id="12" name="Segnaposto data 1">
            <a:extLst>
              <a:ext uri="{FF2B5EF4-FFF2-40B4-BE49-F238E27FC236}">
                <a16:creationId xmlns:a16="http://schemas.microsoft.com/office/drawing/2014/main" id="{F417C55D-4AE8-427B-A32E-9F54E007E686}"/>
              </a:ext>
            </a:extLst>
          </p:cNvPr>
          <p:cNvSpPr>
            <a:spLocks noGrp="1"/>
          </p:cNvSpPr>
          <p:nvPr>
            <p:ph type="dt" sz="half" idx="10"/>
          </p:nvPr>
        </p:nvSpPr>
        <p:spPr>
          <a:xfrm>
            <a:off x="6834126" y="6446838"/>
            <a:ext cx="2584850" cy="365125"/>
          </a:xfrm>
        </p:spPr>
        <p:txBody>
          <a:bodyPr rtlCol="0"/>
          <a:lstStyle>
            <a:lvl1pPr>
              <a:defRPr>
                <a:solidFill>
                  <a:schemeClr val="tx1">
                    <a:lumMod val="75000"/>
                    <a:lumOff val="25000"/>
                  </a:schemeClr>
                </a:solidFill>
              </a:defRPr>
            </a:lvl1pPr>
          </a:lstStyle>
          <a:p>
            <a:pPr rtl="0"/>
            <a:fld id="{0997CAA8-247F-493B-9041-1EB41C0713A1}" type="datetime1">
              <a:rPr lang="it-IT" noProof="0" smtClean="0"/>
              <a:t>16/09/26</a:t>
            </a:fld>
            <a:endParaRPr lang="it-IT" noProof="0" dirty="0"/>
          </a:p>
        </p:txBody>
      </p:sp>
      <p:sp>
        <p:nvSpPr>
          <p:cNvPr id="14" name="Segnaposto numero diapositiva 3">
            <a:extLst>
              <a:ext uri="{FF2B5EF4-FFF2-40B4-BE49-F238E27FC236}">
                <a16:creationId xmlns:a16="http://schemas.microsoft.com/office/drawing/2014/main" id="{B45E789F-2E61-4EC0-8973-681625FE518F}"/>
              </a:ext>
            </a:extLst>
          </p:cNvPr>
          <p:cNvSpPr>
            <a:spLocks noGrp="1"/>
          </p:cNvSpPr>
          <p:nvPr>
            <p:ph type="sldNum" sz="quarter" idx="12"/>
          </p:nvPr>
        </p:nvSpPr>
        <p:spPr>
          <a:xfrm>
            <a:off x="10375670" y="6446838"/>
            <a:ext cx="780010" cy="365125"/>
          </a:xfrm>
        </p:spPr>
        <p:txBody>
          <a:bodyPr rtlCol="0"/>
          <a:lstStyle>
            <a:lvl1pPr>
              <a:defRPr>
                <a:solidFill>
                  <a:schemeClr val="tx1">
                    <a:lumMod val="75000"/>
                    <a:lumOff val="25000"/>
                  </a:schemeClr>
                </a:solidFill>
              </a:defRPr>
            </a:lvl1pPr>
          </a:lstStyle>
          <a:p>
            <a:pPr rtl="0"/>
            <a:fld id="{3A98EE3D-8CD1-4C3F-BD1C-C98C9596463C}" type="slidenum">
              <a:rPr lang="it-IT" noProof="0" smtClean="0"/>
              <a:pPr/>
              <a:t>‹N›</a:t>
            </a:fld>
            <a:endParaRPr lang="it-IT" noProof="0" dirty="0"/>
          </a:p>
        </p:txBody>
      </p:sp>
      <p:sp>
        <p:nvSpPr>
          <p:cNvPr id="2" name="Titolo 1"/>
          <p:cNvSpPr>
            <a:spLocks noGrp="1"/>
          </p:cNvSpPr>
          <p:nvPr>
            <p:ph type="title"/>
          </p:nvPr>
        </p:nvSpPr>
        <p:spPr>
          <a:xfrm>
            <a:off x="1092200" y="1885125"/>
            <a:ext cx="3068833" cy="2093975"/>
          </a:xfrm>
        </p:spPr>
        <p:txBody>
          <a:bodyPr rtlCol="0" anchor="ctr">
            <a:normAutofit/>
          </a:bodyPr>
          <a:lstStyle>
            <a:lvl1pPr>
              <a:lnSpc>
                <a:spcPct val="90000"/>
              </a:lnSpc>
              <a:defRPr sz="4400" b="1" i="0">
                <a:solidFill>
                  <a:srgbClr val="FFFFFF"/>
                </a:solidFill>
                <a:latin typeface="+mn-lt"/>
              </a:defRPr>
            </a:lvl1pPr>
          </a:lstStyle>
          <a:p>
            <a:pPr rtl="0"/>
            <a:r>
              <a:rPr lang="it-IT" noProof="0"/>
              <a:t>Fare clic per modificare lo stile del titolo dello schema</a:t>
            </a:r>
            <a:endParaRPr lang="it-IT" noProof="0" dirty="0"/>
          </a:p>
        </p:txBody>
      </p:sp>
      <p:sp>
        <p:nvSpPr>
          <p:cNvPr id="4" name="Segnaposto piè di pagina 2">
            <a:extLst>
              <a:ext uri="{FF2B5EF4-FFF2-40B4-BE49-F238E27FC236}">
                <a16:creationId xmlns:a16="http://schemas.microsoft.com/office/drawing/2014/main" id="{F1E388EF-366D-885A-CF06-6BEFE9E1E7F6}"/>
              </a:ext>
            </a:extLst>
          </p:cNvPr>
          <p:cNvSpPr txBox="1">
            <a:spLocks/>
          </p:cNvSpPr>
          <p:nvPr userDrawn="1"/>
        </p:nvSpPr>
        <p:spPr>
          <a:xfrm>
            <a:off x="216130" y="6446838"/>
            <a:ext cx="4846321" cy="365125"/>
          </a:xfrm>
          <a:prstGeom prst="rect">
            <a:avLst/>
          </a:prstGeom>
        </p:spPr>
        <p:txBody>
          <a:bodyPr vert="horz" lIns="91440" tIns="45720" rIns="91440" bIns="45720" rtlCol="0" anchor="ctr"/>
          <a:lstStyle>
            <a:defPPr rtl="0">
              <a:defRPr lang="it-it"/>
            </a:defPPr>
            <a:lvl1pPr marL="0" algn="l" defTabSz="914400" rtl="0" eaLnBrk="1" latinLnBrk="0" hangingPunct="1">
              <a:defRPr sz="900" kern="1200" cap="all" baseline="0">
                <a:solidFill>
                  <a:schemeClr val="tx1">
                    <a:lumMod val="75000"/>
                    <a:lumOff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a:t>Direttori del Corso – M. De Luca – M.A. Zappa</a:t>
            </a:r>
            <a:endParaRPr lang="it-IT" dirty="0"/>
          </a:p>
        </p:txBody>
      </p:sp>
    </p:spTree>
    <p:extLst>
      <p:ext uri="{BB962C8B-B14F-4D97-AF65-F5344CB8AC3E}">
        <p14:creationId xmlns:p14="http://schemas.microsoft.com/office/powerpoint/2010/main" val="39543055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6_Contenuto con didascalia">
    <p:spTree>
      <p:nvGrpSpPr>
        <p:cNvPr id="1" name=""/>
        <p:cNvGrpSpPr/>
        <p:nvPr/>
      </p:nvGrpSpPr>
      <p:grpSpPr>
        <a:xfrm>
          <a:off x="0" y="0"/>
          <a:ext cx="0" cy="0"/>
          <a:chOff x="0" y="0"/>
          <a:chExt cx="0" cy="0"/>
        </a:xfrm>
      </p:grpSpPr>
      <p:sp>
        <p:nvSpPr>
          <p:cNvPr id="10" name="Parallelogramma 14">
            <a:extLst>
              <a:ext uri="{FF2B5EF4-FFF2-40B4-BE49-F238E27FC236}">
                <a16:creationId xmlns:a16="http://schemas.microsoft.com/office/drawing/2014/main" id="{BA60C70F-7EE5-4927-B922-88B1C47FADB9}"/>
              </a:ext>
            </a:extLst>
          </p:cNvPr>
          <p:cNvSpPr/>
          <p:nvPr userDrawn="1"/>
        </p:nvSpPr>
        <p:spPr>
          <a:xfrm>
            <a:off x="7448550" y="0"/>
            <a:ext cx="2857500" cy="6858000"/>
          </a:xfrm>
          <a:prstGeom prst="parallelogram">
            <a:avLst>
              <a:gd name="adj" fmla="val 0"/>
            </a:avLst>
          </a:prstGeom>
          <a:solidFill>
            <a:schemeClr val="bg1">
              <a:lumMod val="9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it-IT" noProof="0" dirty="0"/>
          </a:p>
        </p:txBody>
      </p:sp>
      <p:sp>
        <p:nvSpPr>
          <p:cNvPr id="2" name="Titolo 1"/>
          <p:cNvSpPr>
            <a:spLocks noGrp="1"/>
          </p:cNvSpPr>
          <p:nvPr>
            <p:ph type="title"/>
          </p:nvPr>
        </p:nvSpPr>
        <p:spPr>
          <a:xfrm>
            <a:off x="4984722" y="548355"/>
            <a:ext cx="6054846" cy="634336"/>
          </a:xfrm>
        </p:spPr>
        <p:txBody>
          <a:bodyPr rtlCol="0" anchor="ctr">
            <a:noAutofit/>
          </a:bodyPr>
          <a:lstStyle>
            <a:lvl1pPr>
              <a:lnSpc>
                <a:spcPct val="90000"/>
              </a:lnSpc>
              <a:defRPr sz="3600" b="1" i="0">
                <a:solidFill>
                  <a:srgbClr val="FFFFFF"/>
                </a:solidFill>
                <a:latin typeface="+mn-lt"/>
              </a:defRPr>
            </a:lvl1pPr>
          </a:lstStyle>
          <a:p>
            <a:pPr rtl="0"/>
            <a:r>
              <a:rPr lang="it-IT" noProof="0"/>
              <a:t>Fare clic per modificare lo stile del titolo dello schema</a:t>
            </a:r>
            <a:endParaRPr lang="it-IT" noProof="0" dirty="0"/>
          </a:p>
        </p:txBody>
      </p:sp>
      <p:sp>
        <p:nvSpPr>
          <p:cNvPr id="3" name="Segnaposto contenuto 2"/>
          <p:cNvSpPr>
            <a:spLocks noGrp="1"/>
          </p:cNvSpPr>
          <p:nvPr>
            <p:ph idx="1"/>
          </p:nvPr>
        </p:nvSpPr>
        <p:spPr>
          <a:xfrm>
            <a:off x="5100833" y="1611313"/>
            <a:ext cx="6072099" cy="3755104"/>
          </a:xfrm>
        </p:spPr>
        <p:txBody>
          <a:bodyPr rtlCol="0" anchor="t">
            <a:normAutofit/>
          </a:bodyPr>
          <a:lstStyle>
            <a:lvl1pPr>
              <a:defRPr sz="2400"/>
            </a:lvl1pPr>
            <a:lvl2pPr>
              <a:defRPr sz="2000"/>
            </a:lvl2pPr>
            <a:lvl3pPr>
              <a:defRPr sz="1600"/>
            </a:lvl3pPr>
            <a:lvl4pPr>
              <a:defRPr sz="1600"/>
            </a:lvl4pPr>
            <a:lvl5pPr>
              <a:defRPr sz="1600"/>
            </a:lvl5pPr>
          </a:lstStyle>
          <a:p>
            <a:pPr lvl="0" rtl="0"/>
            <a:r>
              <a:rPr lang="it-IT" noProof="0"/>
              <a:t>Fare clic per modificare gli stili del testo dello schema</a:t>
            </a:r>
          </a:p>
          <a:p>
            <a:pPr lvl="1" rtl="0"/>
            <a:r>
              <a:rPr lang="it-IT" noProof="0"/>
              <a:t>Secondo livello</a:t>
            </a:r>
          </a:p>
          <a:p>
            <a:pPr lvl="2" rtl="0"/>
            <a:r>
              <a:rPr lang="it-IT" noProof="0"/>
              <a:t>Terzo livello</a:t>
            </a:r>
          </a:p>
          <a:p>
            <a:pPr lvl="3" rtl="0"/>
            <a:r>
              <a:rPr lang="it-IT" noProof="0"/>
              <a:t>Quarto livello</a:t>
            </a:r>
          </a:p>
          <a:p>
            <a:pPr lvl="4" rtl="0"/>
            <a:r>
              <a:rPr lang="it-IT" noProof="0"/>
              <a:t>Quinto livello</a:t>
            </a:r>
            <a:endParaRPr lang="it-IT" noProof="0" dirty="0"/>
          </a:p>
        </p:txBody>
      </p:sp>
      <p:sp>
        <p:nvSpPr>
          <p:cNvPr id="12" name="Segnaposto data 1">
            <a:extLst>
              <a:ext uri="{FF2B5EF4-FFF2-40B4-BE49-F238E27FC236}">
                <a16:creationId xmlns:a16="http://schemas.microsoft.com/office/drawing/2014/main" id="{F417C55D-4AE8-427B-A32E-9F54E007E686}"/>
              </a:ext>
            </a:extLst>
          </p:cNvPr>
          <p:cNvSpPr>
            <a:spLocks noGrp="1"/>
          </p:cNvSpPr>
          <p:nvPr>
            <p:ph type="dt" sz="half" idx="10"/>
          </p:nvPr>
        </p:nvSpPr>
        <p:spPr>
          <a:xfrm>
            <a:off x="6834126" y="6446838"/>
            <a:ext cx="2584850" cy="365125"/>
          </a:xfrm>
        </p:spPr>
        <p:txBody>
          <a:bodyPr rtlCol="0"/>
          <a:lstStyle>
            <a:lvl1pPr>
              <a:defRPr>
                <a:solidFill>
                  <a:schemeClr val="tx1">
                    <a:lumMod val="75000"/>
                    <a:lumOff val="25000"/>
                  </a:schemeClr>
                </a:solidFill>
              </a:defRPr>
            </a:lvl1pPr>
          </a:lstStyle>
          <a:p>
            <a:pPr rtl="0"/>
            <a:fld id="{ADCFC264-2C41-457A-9103-DFF5BC066DDD}" type="datetime1">
              <a:rPr lang="it-IT" noProof="0" smtClean="0"/>
              <a:t>16/09/26</a:t>
            </a:fld>
            <a:endParaRPr lang="it-IT" noProof="0" dirty="0"/>
          </a:p>
        </p:txBody>
      </p:sp>
      <p:sp>
        <p:nvSpPr>
          <p:cNvPr id="13" name="Segnaposto piè di pagina 2">
            <a:extLst>
              <a:ext uri="{FF2B5EF4-FFF2-40B4-BE49-F238E27FC236}">
                <a16:creationId xmlns:a16="http://schemas.microsoft.com/office/drawing/2014/main" id="{8C05871B-E916-40A4-B5E3-65C15F5A4D2A}"/>
              </a:ext>
            </a:extLst>
          </p:cNvPr>
          <p:cNvSpPr>
            <a:spLocks noGrp="1"/>
          </p:cNvSpPr>
          <p:nvPr>
            <p:ph type="ftr" sz="quarter" idx="11"/>
          </p:nvPr>
        </p:nvSpPr>
        <p:spPr>
          <a:xfrm>
            <a:off x="1097279" y="6446838"/>
            <a:ext cx="4846321" cy="365125"/>
          </a:xfrm>
        </p:spPr>
        <p:txBody>
          <a:bodyPr rtlCol="0"/>
          <a:lstStyle>
            <a:lvl1pPr>
              <a:defRPr>
                <a:solidFill>
                  <a:schemeClr val="tx1">
                    <a:lumMod val="75000"/>
                    <a:lumOff val="25000"/>
                  </a:schemeClr>
                </a:solidFill>
              </a:defRPr>
            </a:lvl1pPr>
          </a:lstStyle>
          <a:p>
            <a:pPr rtl="0"/>
            <a:r>
              <a:rPr lang="it-IT" noProof="0" dirty="0"/>
              <a:t>Piè di pagina</a:t>
            </a:r>
          </a:p>
        </p:txBody>
      </p:sp>
      <p:sp>
        <p:nvSpPr>
          <p:cNvPr id="14" name="Segnaposto numero diapositiva 3">
            <a:extLst>
              <a:ext uri="{FF2B5EF4-FFF2-40B4-BE49-F238E27FC236}">
                <a16:creationId xmlns:a16="http://schemas.microsoft.com/office/drawing/2014/main" id="{B45E789F-2E61-4EC0-8973-681625FE518F}"/>
              </a:ext>
            </a:extLst>
          </p:cNvPr>
          <p:cNvSpPr>
            <a:spLocks noGrp="1"/>
          </p:cNvSpPr>
          <p:nvPr>
            <p:ph type="sldNum" sz="quarter" idx="12"/>
          </p:nvPr>
        </p:nvSpPr>
        <p:spPr>
          <a:xfrm>
            <a:off x="10375670" y="6446838"/>
            <a:ext cx="780010" cy="365125"/>
          </a:xfrm>
        </p:spPr>
        <p:txBody>
          <a:bodyPr rtlCol="0"/>
          <a:lstStyle>
            <a:lvl1pPr>
              <a:defRPr>
                <a:solidFill>
                  <a:schemeClr val="tx1">
                    <a:lumMod val="75000"/>
                    <a:lumOff val="25000"/>
                  </a:schemeClr>
                </a:solidFill>
              </a:defRPr>
            </a:lvl1pPr>
          </a:lstStyle>
          <a:p>
            <a:pPr rtl="0"/>
            <a:fld id="{3A98EE3D-8CD1-4C3F-BD1C-C98C9596463C}" type="slidenum">
              <a:rPr lang="it-IT" noProof="0" smtClean="0"/>
              <a:pPr/>
              <a:t>‹N›</a:t>
            </a:fld>
            <a:endParaRPr lang="it-IT" noProof="0" dirty="0"/>
          </a:p>
        </p:txBody>
      </p:sp>
      <p:sp>
        <p:nvSpPr>
          <p:cNvPr id="18" name="Segnaposto immagine 9">
            <a:extLst>
              <a:ext uri="{FF2B5EF4-FFF2-40B4-BE49-F238E27FC236}">
                <a16:creationId xmlns:a16="http://schemas.microsoft.com/office/drawing/2014/main" id="{4F173117-1383-4956-B947-1EA7A51D0D4A}"/>
              </a:ext>
            </a:extLst>
          </p:cNvPr>
          <p:cNvSpPr>
            <a:spLocks noGrp="1"/>
          </p:cNvSpPr>
          <p:nvPr>
            <p:ph type="pic" sz="quarter" idx="13"/>
          </p:nvPr>
        </p:nvSpPr>
        <p:spPr>
          <a:xfrm>
            <a:off x="0" y="0"/>
            <a:ext cx="4654296" cy="5864225"/>
          </a:xfrm>
        </p:spPr>
        <p:txBody>
          <a:bodyPr rtlCol="0"/>
          <a:lstStyle>
            <a:lvl1pPr>
              <a:defRPr>
                <a:solidFill>
                  <a:schemeClr val="tx1">
                    <a:lumMod val="75000"/>
                    <a:lumOff val="25000"/>
                  </a:schemeClr>
                </a:solidFill>
              </a:defRPr>
            </a:lvl1pPr>
          </a:lstStyle>
          <a:p>
            <a:pPr rtl="0"/>
            <a:r>
              <a:rPr lang="it-IT" noProof="0"/>
              <a:t>Fare clic sull'icona per inserire un'immagine</a:t>
            </a:r>
            <a:endParaRPr lang="it-IT" noProof="0" dirty="0"/>
          </a:p>
        </p:txBody>
      </p:sp>
    </p:spTree>
    <p:extLst>
      <p:ext uri="{BB962C8B-B14F-4D97-AF65-F5344CB8AC3E}">
        <p14:creationId xmlns:p14="http://schemas.microsoft.com/office/powerpoint/2010/main" val="175104652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7_Contenuto con didascalia">
    <p:spTree>
      <p:nvGrpSpPr>
        <p:cNvPr id="1" name=""/>
        <p:cNvGrpSpPr/>
        <p:nvPr/>
      </p:nvGrpSpPr>
      <p:grpSpPr>
        <a:xfrm>
          <a:off x="0" y="0"/>
          <a:ext cx="0" cy="0"/>
          <a:chOff x="0" y="0"/>
          <a:chExt cx="0" cy="0"/>
        </a:xfrm>
      </p:grpSpPr>
      <p:sp>
        <p:nvSpPr>
          <p:cNvPr id="18" name="Segnaposto immagine 9">
            <a:extLst>
              <a:ext uri="{FF2B5EF4-FFF2-40B4-BE49-F238E27FC236}">
                <a16:creationId xmlns:a16="http://schemas.microsoft.com/office/drawing/2014/main" id="{4F173117-1383-4956-B947-1EA7A51D0D4A}"/>
              </a:ext>
            </a:extLst>
          </p:cNvPr>
          <p:cNvSpPr>
            <a:spLocks noGrp="1"/>
          </p:cNvSpPr>
          <p:nvPr>
            <p:ph type="pic" sz="quarter" idx="13"/>
          </p:nvPr>
        </p:nvSpPr>
        <p:spPr>
          <a:xfrm>
            <a:off x="0" y="0"/>
            <a:ext cx="12192000" cy="3541486"/>
          </a:xfrm>
        </p:spPr>
        <p:txBody>
          <a:bodyPr rtlCol="0"/>
          <a:lstStyle>
            <a:lvl1pPr>
              <a:defRPr>
                <a:solidFill>
                  <a:schemeClr val="tx1">
                    <a:lumMod val="75000"/>
                    <a:lumOff val="25000"/>
                  </a:schemeClr>
                </a:solidFill>
              </a:defRPr>
            </a:lvl1pPr>
          </a:lstStyle>
          <a:p>
            <a:pPr rtl="0"/>
            <a:r>
              <a:rPr lang="it-IT" noProof="0"/>
              <a:t>Fare clic sull'icona per inserire un'immagine</a:t>
            </a:r>
            <a:endParaRPr lang="it-IT" noProof="0" dirty="0"/>
          </a:p>
        </p:txBody>
      </p:sp>
      <p:sp>
        <p:nvSpPr>
          <p:cNvPr id="10" name="Parallelogramma 14">
            <a:extLst>
              <a:ext uri="{FF2B5EF4-FFF2-40B4-BE49-F238E27FC236}">
                <a16:creationId xmlns:a16="http://schemas.microsoft.com/office/drawing/2014/main" id="{BA60C70F-7EE5-4927-B922-88B1C47FADB9}"/>
              </a:ext>
            </a:extLst>
          </p:cNvPr>
          <p:cNvSpPr/>
          <p:nvPr userDrawn="1"/>
        </p:nvSpPr>
        <p:spPr>
          <a:xfrm>
            <a:off x="7448550" y="0"/>
            <a:ext cx="2857500" cy="6858000"/>
          </a:xfrm>
          <a:prstGeom prst="parallelogram">
            <a:avLst>
              <a:gd name="adj" fmla="val 0"/>
            </a:avLst>
          </a:prstGeom>
          <a:solidFill>
            <a:schemeClr val="bg1">
              <a:lumMod val="9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it-IT" noProof="0" dirty="0"/>
          </a:p>
        </p:txBody>
      </p:sp>
      <p:sp>
        <p:nvSpPr>
          <p:cNvPr id="2" name="Titolo 1"/>
          <p:cNvSpPr>
            <a:spLocks noGrp="1"/>
          </p:cNvSpPr>
          <p:nvPr>
            <p:ph type="title"/>
          </p:nvPr>
        </p:nvSpPr>
        <p:spPr>
          <a:xfrm>
            <a:off x="3068577" y="880375"/>
            <a:ext cx="6054846" cy="634336"/>
          </a:xfrm>
        </p:spPr>
        <p:txBody>
          <a:bodyPr rtlCol="0" anchor="ctr">
            <a:noAutofit/>
          </a:bodyPr>
          <a:lstStyle>
            <a:lvl1pPr algn="ctr">
              <a:lnSpc>
                <a:spcPct val="90000"/>
              </a:lnSpc>
              <a:defRPr sz="3600" b="1" i="0">
                <a:solidFill>
                  <a:schemeClr val="tx1">
                    <a:lumMod val="75000"/>
                    <a:lumOff val="25000"/>
                  </a:schemeClr>
                </a:solidFill>
                <a:latin typeface="+mn-lt"/>
              </a:defRPr>
            </a:lvl1pPr>
          </a:lstStyle>
          <a:p>
            <a:pPr rtl="0"/>
            <a:r>
              <a:rPr lang="it-IT" noProof="0"/>
              <a:t>Fare clic per modificare lo stile del titolo dello schema</a:t>
            </a:r>
            <a:endParaRPr lang="it-IT" noProof="0" dirty="0"/>
          </a:p>
        </p:txBody>
      </p:sp>
      <p:sp>
        <p:nvSpPr>
          <p:cNvPr id="12" name="Segnaposto data 1">
            <a:extLst>
              <a:ext uri="{FF2B5EF4-FFF2-40B4-BE49-F238E27FC236}">
                <a16:creationId xmlns:a16="http://schemas.microsoft.com/office/drawing/2014/main" id="{F417C55D-4AE8-427B-A32E-9F54E007E686}"/>
              </a:ext>
            </a:extLst>
          </p:cNvPr>
          <p:cNvSpPr>
            <a:spLocks noGrp="1"/>
          </p:cNvSpPr>
          <p:nvPr>
            <p:ph type="dt" sz="half" idx="10"/>
          </p:nvPr>
        </p:nvSpPr>
        <p:spPr>
          <a:xfrm>
            <a:off x="6834126" y="6446838"/>
            <a:ext cx="2584850" cy="365125"/>
          </a:xfrm>
        </p:spPr>
        <p:txBody>
          <a:bodyPr rtlCol="0"/>
          <a:lstStyle>
            <a:lvl1pPr>
              <a:defRPr>
                <a:solidFill>
                  <a:schemeClr val="tx1">
                    <a:lumMod val="75000"/>
                    <a:lumOff val="25000"/>
                  </a:schemeClr>
                </a:solidFill>
              </a:defRPr>
            </a:lvl1pPr>
          </a:lstStyle>
          <a:p>
            <a:pPr rtl="0"/>
            <a:fld id="{BFACEB1B-38C0-4995-A1E2-7B5FD48CA44A}" type="datetime1">
              <a:rPr lang="it-IT" noProof="0" smtClean="0"/>
              <a:t>16/09/26</a:t>
            </a:fld>
            <a:endParaRPr lang="it-IT" noProof="0" dirty="0"/>
          </a:p>
        </p:txBody>
      </p:sp>
      <p:sp>
        <p:nvSpPr>
          <p:cNvPr id="13" name="Segnaposto piè di pagina 2">
            <a:extLst>
              <a:ext uri="{FF2B5EF4-FFF2-40B4-BE49-F238E27FC236}">
                <a16:creationId xmlns:a16="http://schemas.microsoft.com/office/drawing/2014/main" id="{8C05871B-E916-40A4-B5E3-65C15F5A4D2A}"/>
              </a:ext>
            </a:extLst>
          </p:cNvPr>
          <p:cNvSpPr>
            <a:spLocks noGrp="1"/>
          </p:cNvSpPr>
          <p:nvPr>
            <p:ph type="ftr" sz="quarter" idx="11"/>
          </p:nvPr>
        </p:nvSpPr>
        <p:spPr>
          <a:xfrm>
            <a:off x="1097279" y="6446838"/>
            <a:ext cx="4846321" cy="365125"/>
          </a:xfrm>
        </p:spPr>
        <p:txBody>
          <a:bodyPr rtlCol="0"/>
          <a:lstStyle>
            <a:lvl1pPr>
              <a:defRPr>
                <a:solidFill>
                  <a:schemeClr val="tx1">
                    <a:lumMod val="75000"/>
                    <a:lumOff val="25000"/>
                  </a:schemeClr>
                </a:solidFill>
              </a:defRPr>
            </a:lvl1pPr>
          </a:lstStyle>
          <a:p>
            <a:pPr rtl="0"/>
            <a:r>
              <a:rPr lang="it-IT" noProof="0" dirty="0"/>
              <a:t>Piè di pagina</a:t>
            </a:r>
          </a:p>
        </p:txBody>
      </p:sp>
      <p:sp>
        <p:nvSpPr>
          <p:cNvPr id="14" name="Segnaposto numero diapositiva 3">
            <a:extLst>
              <a:ext uri="{FF2B5EF4-FFF2-40B4-BE49-F238E27FC236}">
                <a16:creationId xmlns:a16="http://schemas.microsoft.com/office/drawing/2014/main" id="{B45E789F-2E61-4EC0-8973-681625FE518F}"/>
              </a:ext>
            </a:extLst>
          </p:cNvPr>
          <p:cNvSpPr>
            <a:spLocks noGrp="1"/>
          </p:cNvSpPr>
          <p:nvPr>
            <p:ph type="sldNum" sz="quarter" idx="12"/>
          </p:nvPr>
        </p:nvSpPr>
        <p:spPr>
          <a:xfrm>
            <a:off x="10375670" y="6446838"/>
            <a:ext cx="780010" cy="365125"/>
          </a:xfrm>
        </p:spPr>
        <p:txBody>
          <a:bodyPr rtlCol="0"/>
          <a:lstStyle>
            <a:lvl1pPr>
              <a:defRPr>
                <a:solidFill>
                  <a:schemeClr val="tx1">
                    <a:lumMod val="75000"/>
                    <a:lumOff val="25000"/>
                  </a:schemeClr>
                </a:solidFill>
              </a:defRPr>
            </a:lvl1pPr>
          </a:lstStyle>
          <a:p>
            <a:pPr rtl="0"/>
            <a:fld id="{3A98EE3D-8CD1-4C3F-BD1C-C98C9596463C}" type="slidenum">
              <a:rPr lang="it-IT" noProof="0" smtClean="0"/>
              <a:pPr/>
              <a:t>‹N›</a:t>
            </a:fld>
            <a:endParaRPr lang="it-IT" noProof="0" dirty="0"/>
          </a:p>
        </p:txBody>
      </p:sp>
      <p:sp>
        <p:nvSpPr>
          <p:cNvPr id="19" name="Rettangolo 18">
            <a:extLst>
              <a:ext uri="{FF2B5EF4-FFF2-40B4-BE49-F238E27FC236}">
                <a16:creationId xmlns:a16="http://schemas.microsoft.com/office/drawing/2014/main" id="{AF446475-024F-4C71-99D3-501468ACAD11}"/>
              </a:ext>
            </a:extLst>
          </p:cNvPr>
          <p:cNvSpPr/>
          <p:nvPr userDrawn="1"/>
        </p:nvSpPr>
        <p:spPr>
          <a:xfrm>
            <a:off x="5577840" y="0"/>
            <a:ext cx="1036320" cy="685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noProof="0" dirty="0"/>
          </a:p>
        </p:txBody>
      </p:sp>
    </p:spTree>
    <p:extLst>
      <p:ext uri="{BB962C8B-B14F-4D97-AF65-F5344CB8AC3E}">
        <p14:creationId xmlns:p14="http://schemas.microsoft.com/office/powerpoint/2010/main" val="76760285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3_Contenuto con didascalia">
    <p:spTree>
      <p:nvGrpSpPr>
        <p:cNvPr id="1" name=""/>
        <p:cNvGrpSpPr/>
        <p:nvPr/>
      </p:nvGrpSpPr>
      <p:grpSpPr>
        <a:xfrm>
          <a:off x="0" y="0"/>
          <a:ext cx="0" cy="0"/>
          <a:chOff x="0" y="0"/>
          <a:chExt cx="0" cy="0"/>
        </a:xfrm>
      </p:grpSpPr>
      <p:sp>
        <p:nvSpPr>
          <p:cNvPr id="10" name="Parallelogramma 14">
            <a:extLst>
              <a:ext uri="{FF2B5EF4-FFF2-40B4-BE49-F238E27FC236}">
                <a16:creationId xmlns:a16="http://schemas.microsoft.com/office/drawing/2014/main" id="{BA60C70F-7EE5-4927-B922-88B1C47FADB9}"/>
              </a:ext>
            </a:extLst>
          </p:cNvPr>
          <p:cNvSpPr/>
          <p:nvPr userDrawn="1"/>
        </p:nvSpPr>
        <p:spPr>
          <a:xfrm>
            <a:off x="7448550" y="0"/>
            <a:ext cx="2857500" cy="6858000"/>
          </a:xfrm>
          <a:prstGeom prst="parallelogram">
            <a:avLst>
              <a:gd name="adj" fmla="val 0"/>
            </a:avLst>
          </a:prstGeom>
          <a:solidFill>
            <a:schemeClr val="bg1">
              <a:lumMod val="9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it-IT" noProof="0" dirty="0"/>
          </a:p>
        </p:txBody>
      </p:sp>
      <p:sp>
        <p:nvSpPr>
          <p:cNvPr id="4" name="Rettangolo 3">
            <a:extLst>
              <a:ext uri="{FF2B5EF4-FFF2-40B4-BE49-F238E27FC236}">
                <a16:creationId xmlns:a16="http://schemas.microsoft.com/office/drawing/2014/main" id="{648F6D61-9E88-4632-A0A8-CB2E0CC5DEAF}"/>
              </a:ext>
            </a:extLst>
          </p:cNvPr>
          <p:cNvSpPr/>
          <p:nvPr userDrawn="1"/>
        </p:nvSpPr>
        <p:spPr>
          <a:xfrm>
            <a:off x="4654312" y="507333"/>
            <a:ext cx="7537688" cy="484955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noProof="0" dirty="0"/>
          </a:p>
        </p:txBody>
      </p:sp>
      <p:sp>
        <p:nvSpPr>
          <p:cNvPr id="8" name="Rettangolo 7">
            <a:extLst>
              <a:ext uri="{FF2B5EF4-FFF2-40B4-BE49-F238E27FC236}">
                <a16:creationId xmlns:a16="http://schemas.microsoft.com/office/drawing/2014/main" id="{16D90D66-BCB9-4229-A829-628874352AC0}"/>
              </a:ext>
            </a:extLst>
          </p:cNvPr>
          <p:cNvSpPr/>
          <p:nvPr/>
        </p:nvSpPr>
        <p:spPr>
          <a:xfrm>
            <a:off x="16" y="0"/>
            <a:ext cx="4654296" cy="5864225"/>
          </a:xfrm>
          <a:prstGeom prst="rect">
            <a:avLst/>
          </a:prstGeom>
          <a:solidFill>
            <a:srgbClr val="003773"/>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olo 1"/>
          <p:cNvSpPr>
            <a:spLocks noGrp="1"/>
          </p:cNvSpPr>
          <p:nvPr>
            <p:ph type="title"/>
          </p:nvPr>
        </p:nvSpPr>
        <p:spPr>
          <a:xfrm>
            <a:off x="1092200" y="1885125"/>
            <a:ext cx="3068833" cy="2093975"/>
          </a:xfrm>
        </p:spPr>
        <p:txBody>
          <a:bodyPr rtlCol="0" anchor="ctr">
            <a:normAutofit/>
          </a:bodyPr>
          <a:lstStyle>
            <a:lvl1pPr>
              <a:lnSpc>
                <a:spcPct val="90000"/>
              </a:lnSpc>
              <a:defRPr sz="4400" b="1" i="0">
                <a:solidFill>
                  <a:srgbClr val="FFFFFF"/>
                </a:solidFill>
                <a:latin typeface="+mn-lt"/>
              </a:defRPr>
            </a:lvl1pPr>
          </a:lstStyle>
          <a:p>
            <a:pPr rtl="0"/>
            <a:r>
              <a:rPr lang="it-IT" noProof="0"/>
              <a:t>Fare clic per modificare lo stile del titolo dello schema</a:t>
            </a:r>
            <a:endParaRPr lang="it-IT" noProof="0" dirty="0"/>
          </a:p>
        </p:txBody>
      </p:sp>
      <p:sp>
        <p:nvSpPr>
          <p:cNvPr id="3" name="Segnaposto contenuto 2"/>
          <p:cNvSpPr>
            <a:spLocks noGrp="1"/>
          </p:cNvSpPr>
          <p:nvPr>
            <p:ph idx="1"/>
          </p:nvPr>
        </p:nvSpPr>
        <p:spPr>
          <a:xfrm>
            <a:off x="6473373" y="943430"/>
            <a:ext cx="4699452" cy="3977366"/>
          </a:xfrm>
        </p:spPr>
        <p:txBody>
          <a:bodyPr rtlCol="0" anchor="ctr">
            <a:normAutofit/>
          </a:bodyPr>
          <a:lstStyle>
            <a:lvl1pPr>
              <a:defRPr sz="2400"/>
            </a:lvl1pPr>
            <a:lvl2pPr>
              <a:defRPr sz="2000"/>
            </a:lvl2pPr>
            <a:lvl3pPr>
              <a:defRPr sz="1600"/>
            </a:lvl3pPr>
            <a:lvl4pPr>
              <a:defRPr sz="1600"/>
            </a:lvl4pPr>
            <a:lvl5pPr>
              <a:defRPr sz="1600"/>
            </a:lvl5pPr>
          </a:lstStyle>
          <a:p>
            <a:pPr lvl="0" rtl="0"/>
            <a:r>
              <a:rPr lang="it-IT" noProof="0"/>
              <a:t>Fare clic per modificare gli stili del testo dello schema</a:t>
            </a:r>
          </a:p>
          <a:p>
            <a:pPr lvl="1" rtl="0"/>
            <a:r>
              <a:rPr lang="it-IT" noProof="0"/>
              <a:t>Secondo livello</a:t>
            </a:r>
          </a:p>
          <a:p>
            <a:pPr lvl="2" rtl="0"/>
            <a:r>
              <a:rPr lang="it-IT" noProof="0"/>
              <a:t>Terzo livello</a:t>
            </a:r>
          </a:p>
          <a:p>
            <a:pPr lvl="3" rtl="0"/>
            <a:r>
              <a:rPr lang="it-IT" noProof="0"/>
              <a:t>Quarto livello</a:t>
            </a:r>
          </a:p>
          <a:p>
            <a:pPr lvl="4" rtl="0"/>
            <a:r>
              <a:rPr lang="it-IT" noProof="0"/>
              <a:t>Quinto livello</a:t>
            </a:r>
            <a:endParaRPr lang="it-IT" noProof="0" dirty="0"/>
          </a:p>
        </p:txBody>
      </p:sp>
      <p:sp>
        <p:nvSpPr>
          <p:cNvPr id="12" name="Segnaposto data 1">
            <a:extLst>
              <a:ext uri="{FF2B5EF4-FFF2-40B4-BE49-F238E27FC236}">
                <a16:creationId xmlns:a16="http://schemas.microsoft.com/office/drawing/2014/main" id="{F417C55D-4AE8-427B-A32E-9F54E007E686}"/>
              </a:ext>
            </a:extLst>
          </p:cNvPr>
          <p:cNvSpPr>
            <a:spLocks noGrp="1"/>
          </p:cNvSpPr>
          <p:nvPr>
            <p:ph type="dt" sz="half" idx="10"/>
          </p:nvPr>
        </p:nvSpPr>
        <p:spPr>
          <a:xfrm>
            <a:off x="6834126" y="6446838"/>
            <a:ext cx="2584850" cy="365125"/>
          </a:xfrm>
        </p:spPr>
        <p:txBody>
          <a:bodyPr rtlCol="0"/>
          <a:lstStyle>
            <a:lvl1pPr>
              <a:defRPr>
                <a:solidFill>
                  <a:schemeClr val="tx1">
                    <a:lumMod val="75000"/>
                    <a:lumOff val="25000"/>
                  </a:schemeClr>
                </a:solidFill>
              </a:defRPr>
            </a:lvl1pPr>
          </a:lstStyle>
          <a:p>
            <a:pPr rtl="0"/>
            <a:fld id="{FDD649FC-C7F2-4966-B125-333FD0271E55}" type="datetime1">
              <a:rPr lang="it-IT" noProof="0" smtClean="0"/>
              <a:t>16/09/26</a:t>
            </a:fld>
            <a:endParaRPr lang="it-IT" noProof="0" dirty="0"/>
          </a:p>
        </p:txBody>
      </p:sp>
      <p:sp>
        <p:nvSpPr>
          <p:cNvPr id="13" name="Segnaposto piè di pagina 2">
            <a:extLst>
              <a:ext uri="{FF2B5EF4-FFF2-40B4-BE49-F238E27FC236}">
                <a16:creationId xmlns:a16="http://schemas.microsoft.com/office/drawing/2014/main" id="{8C05871B-E916-40A4-B5E3-65C15F5A4D2A}"/>
              </a:ext>
            </a:extLst>
          </p:cNvPr>
          <p:cNvSpPr>
            <a:spLocks noGrp="1"/>
          </p:cNvSpPr>
          <p:nvPr>
            <p:ph type="ftr" sz="quarter" idx="11"/>
          </p:nvPr>
        </p:nvSpPr>
        <p:spPr>
          <a:xfrm>
            <a:off x="1097279" y="6446838"/>
            <a:ext cx="4846321" cy="365125"/>
          </a:xfrm>
        </p:spPr>
        <p:txBody>
          <a:bodyPr rtlCol="0"/>
          <a:lstStyle>
            <a:lvl1pPr>
              <a:defRPr>
                <a:solidFill>
                  <a:schemeClr val="tx1">
                    <a:lumMod val="75000"/>
                    <a:lumOff val="25000"/>
                  </a:schemeClr>
                </a:solidFill>
              </a:defRPr>
            </a:lvl1pPr>
          </a:lstStyle>
          <a:p>
            <a:pPr rtl="0"/>
            <a:r>
              <a:rPr lang="it-IT" noProof="0" dirty="0"/>
              <a:t>Piè di pagina</a:t>
            </a:r>
          </a:p>
        </p:txBody>
      </p:sp>
      <p:sp>
        <p:nvSpPr>
          <p:cNvPr id="14" name="Segnaposto numero diapositiva 3">
            <a:extLst>
              <a:ext uri="{FF2B5EF4-FFF2-40B4-BE49-F238E27FC236}">
                <a16:creationId xmlns:a16="http://schemas.microsoft.com/office/drawing/2014/main" id="{B45E789F-2E61-4EC0-8973-681625FE518F}"/>
              </a:ext>
            </a:extLst>
          </p:cNvPr>
          <p:cNvSpPr>
            <a:spLocks noGrp="1"/>
          </p:cNvSpPr>
          <p:nvPr>
            <p:ph type="sldNum" sz="quarter" idx="12"/>
          </p:nvPr>
        </p:nvSpPr>
        <p:spPr>
          <a:xfrm>
            <a:off x="10375670" y="6446838"/>
            <a:ext cx="780010" cy="365125"/>
          </a:xfrm>
        </p:spPr>
        <p:txBody>
          <a:bodyPr rtlCol="0"/>
          <a:lstStyle>
            <a:lvl1pPr>
              <a:defRPr>
                <a:solidFill>
                  <a:schemeClr val="tx1">
                    <a:lumMod val="75000"/>
                    <a:lumOff val="25000"/>
                  </a:schemeClr>
                </a:solidFill>
              </a:defRPr>
            </a:lvl1pPr>
          </a:lstStyle>
          <a:p>
            <a:pPr rtl="0"/>
            <a:fld id="{3A98EE3D-8CD1-4C3F-BD1C-C98C9596463C}" type="slidenum">
              <a:rPr lang="it-IT" noProof="0" smtClean="0"/>
              <a:pPr/>
              <a:t>‹N›</a:t>
            </a:fld>
            <a:endParaRPr lang="it-IT" noProof="0" dirty="0"/>
          </a:p>
        </p:txBody>
      </p:sp>
      <p:sp>
        <p:nvSpPr>
          <p:cNvPr id="20" name="Rettangolo 19">
            <a:extLst>
              <a:ext uri="{FF2B5EF4-FFF2-40B4-BE49-F238E27FC236}">
                <a16:creationId xmlns:a16="http://schemas.microsoft.com/office/drawing/2014/main" id="{EF73BF96-A07C-4AAA-A37F-65151BD22A70}"/>
              </a:ext>
            </a:extLst>
          </p:cNvPr>
          <p:cNvSpPr/>
          <p:nvPr userDrawn="1"/>
        </p:nvSpPr>
        <p:spPr>
          <a:xfrm>
            <a:off x="4370251" y="2322780"/>
            <a:ext cx="1348378" cy="1218664"/>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noProof="0" dirty="0"/>
          </a:p>
        </p:txBody>
      </p:sp>
    </p:spTree>
    <p:extLst>
      <p:ext uri="{BB962C8B-B14F-4D97-AF65-F5344CB8AC3E}">
        <p14:creationId xmlns:p14="http://schemas.microsoft.com/office/powerpoint/2010/main" val="401277159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4_Contenuto con didascalia">
    <p:spTree>
      <p:nvGrpSpPr>
        <p:cNvPr id="1" name=""/>
        <p:cNvGrpSpPr/>
        <p:nvPr/>
      </p:nvGrpSpPr>
      <p:grpSpPr>
        <a:xfrm>
          <a:off x="0" y="0"/>
          <a:ext cx="0" cy="0"/>
          <a:chOff x="0" y="0"/>
          <a:chExt cx="0" cy="0"/>
        </a:xfrm>
      </p:grpSpPr>
      <p:sp>
        <p:nvSpPr>
          <p:cNvPr id="10" name="Parallelogramma 14">
            <a:extLst>
              <a:ext uri="{FF2B5EF4-FFF2-40B4-BE49-F238E27FC236}">
                <a16:creationId xmlns:a16="http://schemas.microsoft.com/office/drawing/2014/main" id="{BA60C70F-7EE5-4927-B922-88B1C47FADB9}"/>
              </a:ext>
            </a:extLst>
          </p:cNvPr>
          <p:cNvSpPr/>
          <p:nvPr userDrawn="1"/>
        </p:nvSpPr>
        <p:spPr>
          <a:xfrm>
            <a:off x="7448550" y="0"/>
            <a:ext cx="2857500" cy="6858000"/>
          </a:xfrm>
          <a:prstGeom prst="parallelogram">
            <a:avLst>
              <a:gd name="adj" fmla="val 0"/>
            </a:avLst>
          </a:prstGeom>
          <a:solidFill>
            <a:schemeClr val="bg1">
              <a:lumMod val="9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it-IT" noProof="0" dirty="0"/>
          </a:p>
        </p:txBody>
      </p:sp>
      <p:sp>
        <p:nvSpPr>
          <p:cNvPr id="4" name="Rettangolo 3">
            <a:extLst>
              <a:ext uri="{FF2B5EF4-FFF2-40B4-BE49-F238E27FC236}">
                <a16:creationId xmlns:a16="http://schemas.microsoft.com/office/drawing/2014/main" id="{648F6D61-9E88-4632-A0A8-CB2E0CC5DEAF}"/>
              </a:ext>
            </a:extLst>
          </p:cNvPr>
          <p:cNvSpPr/>
          <p:nvPr userDrawn="1"/>
        </p:nvSpPr>
        <p:spPr>
          <a:xfrm>
            <a:off x="4654312" y="507333"/>
            <a:ext cx="7537688" cy="484955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noProof="0" dirty="0"/>
          </a:p>
        </p:txBody>
      </p:sp>
      <p:sp>
        <p:nvSpPr>
          <p:cNvPr id="8" name="Rettangolo 7">
            <a:extLst>
              <a:ext uri="{FF2B5EF4-FFF2-40B4-BE49-F238E27FC236}">
                <a16:creationId xmlns:a16="http://schemas.microsoft.com/office/drawing/2014/main" id="{16D90D66-BCB9-4229-A829-628874352AC0}"/>
              </a:ext>
            </a:extLst>
          </p:cNvPr>
          <p:cNvSpPr/>
          <p:nvPr userDrawn="1"/>
        </p:nvSpPr>
        <p:spPr>
          <a:xfrm>
            <a:off x="16" y="0"/>
            <a:ext cx="4654296" cy="58642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olo 1"/>
          <p:cNvSpPr>
            <a:spLocks noGrp="1"/>
          </p:cNvSpPr>
          <p:nvPr>
            <p:ph type="title"/>
          </p:nvPr>
        </p:nvSpPr>
        <p:spPr>
          <a:xfrm>
            <a:off x="1092200" y="1885125"/>
            <a:ext cx="3068833" cy="2093975"/>
          </a:xfrm>
        </p:spPr>
        <p:txBody>
          <a:bodyPr rtlCol="0" anchor="ctr">
            <a:normAutofit/>
          </a:bodyPr>
          <a:lstStyle>
            <a:lvl1pPr>
              <a:lnSpc>
                <a:spcPct val="90000"/>
              </a:lnSpc>
              <a:defRPr sz="4400" b="1" i="0">
                <a:solidFill>
                  <a:srgbClr val="FFFFFF"/>
                </a:solidFill>
                <a:latin typeface="+mn-lt"/>
              </a:defRPr>
            </a:lvl1pPr>
          </a:lstStyle>
          <a:p>
            <a:pPr rtl="0"/>
            <a:r>
              <a:rPr lang="it-IT" noProof="0"/>
              <a:t>Fare clic per modificare lo stile del titolo dello schema</a:t>
            </a:r>
            <a:endParaRPr lang="it-IT" noProof="0" dirty="0"/>
          </a:p>
        </p:txBody>
      </p:sp>
      <p:sp>
        <p:nvSpPr>
          <p:cNvPr id="3" name="Segnaposto contenuto 2"/>
          <p:cNvSpPr>
            <a:spLocks noGrp="1"/>
          </p:cNvSpPr>
          <p:nvPr>
            <p:ph idx="1"/>
          </p:nvPr>
        </p:nvSpPr>
        <p:spPr>
          <a:xfrm>
            <a:off x="6518529" y="943430"/>
            <a:ext cx="4654296" cy="3977366"/>
          </a:xfrm>
        </p:spPr>
        <p:txBody>
          <a:bodyPr rtlCol="0" anchor="ctr">
            <a:normAutofit/>
          </a:bodyPr>
          <a:lstStyle>
            <a:lvl1pPr>
              <a:defRPr sz="2400"/>
            </a:lvl1pPr>
            <a:lvl2pPr>
              <a:defRPr sz="2000"/>
            </a:lvl2pPr>
            <a:lvl3pPr>
              <a:defRPr sz="1600"/>
            </a:lvl3pPr>
            <a:lvl4pPr>
              <a:defRPr sz="1600"/>
            </a:lvl4pPr>
            <a:lvl5pPr>
              <a:defRPr sz="1600"/>
            </a:lvl5pPr>
          </a:lstStyle>
          <a:p>
            <a:pPr lvl="0" rtl="0"/>
            <a:r>
              <a:rPr lang="it-IT" noProof="0"/>
              <a:t>Fare clic per modificare gli stili del testo dello schema</a:t>
            </a:r>
          </a:p>
          <a:p>
            <a:pPr lvl="1" rtl="0"/>
            <a:r>
              <a:rPr lang="it-IT" noProof="0"/>
              <a:t>Secondo livello</a:t>
            </a:r>
          </a:p>
          <a:p>
            <a:pPr lvl="2" rtl="0"/>
            <a:r>
              <a:rPr lang="it-IT" noProof="0"/>
              <a:t>Terzo livello</a:t>
            </a:r>
          </a:p>
          <a:p>
            <a:pPr lvl="3" rtl="0"/>
            <a:r>
              <a:rPr lang="it-IT" noProof="0"/>
              <a:t>Quarto livello</a:t>
            </a:r>
          </a:p>
          <a:p>
            <a:pPr lvl="4" rtl="0"/>
            <a:r>
              <a:rPr lang="it-IT" noProof="0"/>
              <a:t>Quinto livello</a:t>
            </a:r>
            <a:endParaRPr lang="it-IT" noProof="0" dirty="0"/>
          </a:p>
        </p:txBody>
      </p:sp>
      <p:sp>
        <p:nvSpPr>
          <p:cNvPr id="12" name="Segnaposto data 1">
            <a:extLst>
              <a:ext uri="{FF2B5EF4-FFF2-40B4-BE49-F238E27FC236}">
                <a16:creationId xmlns:a16="http://schemas.microsoft.com/office/drawing/2014/main" id="{F417C55D-4AE8-427B-A32E-9F54E007E686}"/>
              </a:ext>
            </a:extLst>
          </p:cNvPr>
          <p:cNvSpPr>
            <a:spLocks noGrp="1"/>
          </p:cNvSpPr>
          <p:nvPr>
            <p:ph type="dt" sz="half" idx="10"/>
          </p:nvPr>
        </p:nvSpPr>
        <p:spPr>
          <a:xfrm>
            <a:off x="6834126" y="6446838"/>
            <a:ext cx="2584850" cy="365125"/>
          </a:xfrm>
        </p:spPr>
        <p:txBody>
          <a:bodyPr rtlCol="0"/>
          <a:lstStyle>
            <a:lvl1pPr>
              <a:defRPr>
                <a:solidFill>
                  <a:schemeClr val="tx1">
                    <a:lumMod val="75000"/>
                    <a:lumOff val="25000"/>
                  </a:schemeClr>
                </a:solidFill>
              </a:defRPr>
            </a:lvl1pPr>
          </a:lstStyle>
          <a:p>
            <a:pPr rtl="0"/>
            <a:fld id="{5350E5C9-4822-4828-86B2-BB987B39863B}" type="datetime1">
              <a:rPr lang="it-IT" noProof="0" smtClean="0"/>
              <a:t>16/09/26</a:t>
            </a:fld>
            <a:endParaRPr lang="it-IT" noProof="0" dirty="0"/>
          </a:p>
        </p:txBody>
      </p:sp>
      <p:sp>
        <p:nvSpPr>
          <p:cNvPr id="13" name="Segnaposto piè di pagina 2">
            <a:extLst>
              <a:ext uri="{FF2B5EF4-FFF2-40B4-BE49-F238E27FC236}">
                <a16:creationId xmlns:a16="http://schemas.microsoft.com/office/drawing/2014/main" id="{8C05871B-E916-40A4-B5E3-65C15F5A4D2A}"/>
              </a:ext>
            </a:extLst>
          </p:cNvPr>
          <p:cNvSpPr>
            <a:spLocks noGrp="1"/>
          </p:cNvSpPr>
          <p:nvPr>
            <p:ph type="ftr" sz="quarter" idx="11"/>
          </p:nvPr>
        </p:nvSpPr>
        <p:spPr>
          <a:xfrm>
            <a:off x="1097279" y="6446838"/>
            <a:ext cx="4846321" cy="365125"/>
          </a:xfrm>
        </p:spPr>
        <p:txBody>
          <a:bodyPr rtlCol="0"/>
          <a:lstStyle>
            <a:lvl1pPr>
              <a:defRPr>
                <a:solidFill>
                  <a:schemeClr val="tx1">
                    <a:lumMod val="75000"/>
                    <a:lumOff val="25000"/>
                  </a:schemeClr>
                </a:solidFill>
              </a:defRPr>
            </a:lvl1pPr>
          </a:lstStyle>
          <a:p>
            <a:pPr rtl="0"/>
            <a:r>
              <a:rPr lang="it-IT" noProof="0" dirty="0"/>
              <a:t>Piè di pagina</a:t>
            </a:r>
          </a:p>
        </p:txBody>
      </p:sp>
      <p:sp>
        <p:nvSpPr>
          <p:cNvPr id="14" name="Segnaposto numero diapositiva 3">
            <a:extLst>
              <a:ext uri="{FF2B5EF4-FFF2-40B4-BE49-F238E27FC236}">
                <a16:creationId xmlns:a16="http://schemas.microsoft.com/office/drawing/2014/main" id="{B45E789F-2E61-4EC0-8973-681625FE518F}"/>
              </a:ext>
            </a:extLst>
          </p:cNvPr>
          <p:cNvSpPr>
            <a:spLocks noGrp="1"/>
          </p:cNvSpPr>
          <p:nvPr>
            <p:ph type="sldNum" sz="quarter" idx="12"/>
          </p:nvPr>
        </p:nvSpPr>
        <p:spPr>
          <a:xfrm>
            <a:off x="10375670" y="6446838"/>
            <a:ext cx="780010" cy="365125"/>
          </a:xfrm>
        </p:spPr>
        <p:txBody>
          <a:bodyPr rtlCol="0"/>
          <a:lstStyle>
            <a:lvl1pPr>
              <a:defRPr>
                <a:solidFill>
                  <a:schemeClr val="tx1">
                    <a:lumMod val="75000"/>
                    <a:lumOff val="25000"/>
                  </a:schemeClr>
                </a:solidFill>
              </a:defRPr>
            </a:lvl1pPr>
          </a:lstStyle>
          <a:p>
            <a:pPr rtl="0"/>
            <a:fld id="{3A98EE3D-8CD1-4C3F-BD1C-C98C9596463C}" type="slidenum">
              <a:rPr lang="it-IT" noProof="0" smtClean="0"/>
              <a:pPr/>
              <a:t>‹N›</a:t>
            </a:fld>
            <a:endParaRPr lang="it-IT" noProof="0" dirty="0"/>
          </a:p>
        </p:txBody>
      </p:sp>
      <p:sp>
        <p:nvSpPr>
          <p:cNvPr id="18" name="Rettangolo 17">
            <a:extLst>
              <a:ext uri="{FF2B5EF4-FFF2-40B4-BE49-F238E27FC236}">
                <a16:creationId xmlns:a16="http://schemas.microsoft.com/office/drawing/2014/main" id="{6127F28F-6C7B-471B-9839-EF88426C1976}"/>
              </a:ext>
            </a:extLst>
          </p:cNvPr>
          <p:cNvSpPr/>
          <p:nvPr userDrawn="1"/>
        </p:nvSpPr>
        <p:spPr>
          <a:xfrm>
            <a:off x="4370251" y="2322780"/>
            <a:ext cx="1348378" cy="121866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noProof="0" dirty="0"/>
          </a:p>
        </p:txBody>
      </p:sp>
    </p:spTree>
    <p:extLst>
      <p:ext uri="{BB962C8B-B14F-4D97-AF65-F5344CB8AC3E}">
        <p14:creationId xmlns:p14="http://schemas.microsoft.com/office/powerpoint/2010/main" val="349861624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8" name="Rettangolo 7">
            <a:extLst>
              <a:ext uri="{FF2B5EF4-FFF2-40B4-BE49-F238E27FC236}">
                <a16:creationId xmlns:a16="http://schemas.microsoft.com/office/drawing/2014/main" id="{DA134939-39C0-4522-A125-A13DFDA66490}"/>
              </a:ext>
            </a:extLst>
          </p:cNvPr>
          <p:cNvSpPr/>
          <p:nvPr/>
        </p:nvSpPr>
        <p:spPr>
          <a:xfrm>
            <a:off x="0" y="4578350"/>
            <a:ext cx="12188825" cy="2279650"/>
          </a:xfrm>
          <a:prstGeom prst="rect">
            <a:avLst/>
          </a:prstGeom>
          <a:solidFill>
            <a:srgbClr val="003773"/>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Segnaposto immagine 2"/>
          <p:cNvSpPr>
            <a:spLocks noGrp="1" noChangeAspect="1"/>
          </p:cNvSpPr>
          <p:nvPr>
            <p:ph type="pic" idx="1"/>
          </p:nvPr>
        </p:nvSpPr>
        <p:spPr>
          <a:xfrm>
            <a:off x="15" y="0"/>
            <a:ext cx="12191985" cy="4578350"/>
          </a:xfrm>
          <a:solidFill>
            <a:schemeClr val="bg1"/>
          </a:solidFill>
        </p:spPr>
        <p:txBody>
          <a:bodyPr lIns="457200" tIns="457200" rtlCol="0" anchor="t">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it-IT" noProof="0"/>
              <a:t>Fare clic sull'icona per inserire un'immagine</a:t>
            </a:r>
            <a:endParaRPr lang="it-IT" noProof="0" dirty="0"/>
          </a:p>
        </p:txBody>
      </p:sp>
      <p:sp>
        <p:nvSpPr>
          <p:cNvPr id="2" name="Titolo 1"/>
          <p:cNvSpPr>
            <a:spLocks noGrp="1"/>
          </p:cNvSpPr>
          <p:nvPr>
            <p:ph type="title"/>
          </p:nvPr>
        </p:nvSpPr>
        <p:spPr>
          <a:xfrm>
            <a:off x="1097279" y="4799362"/>
            <a:ext cx="10113645" cy="743682"/>
          </a:xfrm>
        </p:spPr>
        <p:txBody>
          <a:bodyPr tIns="0" bIns="0" rtlCol="0" anchor="b">
            <a:noAutofit/>
          </a:bodyPr>
          <a:lstStyle>
            <a:lvl1pPr algn="ctr">
              <a:defRPr sz="4400" b="1">
                <a:solidFill>
                  <a:srgbClr val="FFFFFF"/>
                </a:solidFill>
              </a:defRPr>
            </a:lvl1pPr>
          </a:lstStyle>
          <a:p>
            <a:pPr rtl="0"/>
            <a:r>
              <a:rPr lang="it-IT" noProof="0"/>
              <a:t>Fare clic per modificare lo stile del titolo dello schema</a:t>
            </a:r>
            <a:endParaRPr lang="it-IT" noProof="0" dirty="0"/>
          </a:p>
        </p:txBody>
      </p:sp>
      <p:sp>
        <p:nvSpPr>
          <p:cNvPr id="4" name="Segnaposto testo 3"/>
          <p:cNvSpPr>
            <a:spLocks noGrp="1"/>
          </p:cNvSpPr>
          <p:nvPr>
            <p:ph type="body" sz="half" idx="2"/>
          </p:nvPr>
        </p:nvSpPr>
        <p:spPr>
          <a:xfrm>
            <a:off x="1097279" y="5715000"/>
            <a:ext cx="10113264" cy="609600"/>
          </a:xfrm>
        </p:spPr>
        <p:txBody>
          <a:bodyPr lIns="91440" tIns="0" rIns="91440" bIns="0" rtlCol="0">
            <a:normAutofit/>
          </a:bodyPr>
          <a:lstStyle>
            <a:lvl1pPr marL="0" indent="0">
              <a:spcBef>
                <a:spcPts val="0"/>
              </a:spcBef>
              <a:spcAft>
                <a:spcPts val="600"/>
              </a:spcAft>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it-IT" noProof="0"/>
              <a:t>Fare clic per modificare gli stili del testo dello schema</a:t>
            </a:r>
          </a:p>
        </p:txBody>
      </p:sp>
      <p:sp>
        <p:nvSpPr>
          <p:cNvPr id="5" name="Segnaposto data 4"/>
          <p:cNvSpPr>
            <a:spLocks noGrp="1"/>
          </p:cNvSpPr>
          <p:nvPr>
            <p:ph type="dt" sz="half" idx="10"/>
          </p:nvPr>
        </p:nvSpPr>
        <p:spPr/>
        <p:txBody>
          <a:bodyPr rtlCol="0"/>
          <a:lstStyle>
            <a:lvl1pPr>
              <a:defRPr>
                <a:solidFill>
                  <a:schemeClr val="bg1"/>
                </a:solidFill>
              </a:defRPr>
            </a:lvl1pPr>
          </a:lstStyle>
          <a:p>
            <a:pPr rtl="0"/>
            <a:fld id="{5A04164A-D1F3-464B-BA5A-A4C4D8F35ADB}" type="datetime1">
              <a:rPr lang="it-IT" noProof="0" smtClean="0"/>
              <a:t>16/09/26</a:t>
            </a:fld>
            <a:endParaRPr lang="it-IT" noProof="0" dirty="0"/>
          </a:p>
        </p:txBody>
      </p:sp>
      <p:sp>
        <p:nvSpPr>
          <p:cNvPr id="6" name="Segnaposto piè di pagina 5"/>
          <p:cNvSpPr>
            <a:spLocks noGrp="1"/>
          </p:cNvSpPr>
          <p:nvPr>
            <p:ph type="ftr" sz="quarter" idx="11"/>
          </p:nvPr>
        </p:nvSpPr>
        <p:spPr>
          <a:xfrm>
            <a:off x="1097279" y="6446838"/>
            <a:ext cx="6818262" cy="365125"/>
          </a:xfrm>
        </p:spPr>
        <p:txBody>
          <a:bodyPr rtlCol="0"/>
          <a:lstStyle>
            <a:lvl1pPr>
              <a:defRPr>
                <a:solidFill>
                  <a:schemeClr val="bg1"/>
                </a:solidFill>
              </a:defRPr>
            </a:lvl1pPr>
          </a:lstStyle>
          <a:p>
            <a:pPr rtl="0"/>
            <a:r>
              <a:rPr lang="it-IT" noProof="0" dirty="0"/>
              <a:t>Piè di pagina</a:t>
            </a:r>
          </a:p>
        </p:txBody>
      </p:sp>
      <p:sp>
        <p:nvSpPr>
          <p:cNvPr id="7" name="Segnaposto numero diapositiva 6"/>
          <p:cNvSpPr>
            <a:spLocks noGrp="1"/>
          </p:cNvSpPr>
          <p:nvPr>
            <p:ph type="sldNum" sz="quarter" idx="12"/>
          </p:nvPr>
        </p:nvSpPr>
        <p:spPr/>
        <p:txBody>
          <a:bodyPr rtlCol="0"/>
          <a:lstStyle>
            <a:lvl1pPr>
              <a:defRPr>
                <a:solidFill>
                  <a:schemeClr val="bg1"/>
                </a:solidFill>
              </a:defRPr>
            </a:lvl1pPr>
          </a:lstStyle>
          <a:p>
            <a:pPr rtl="0"/>
            <a:fld id="{3A98EE3D-8CD1-4C3F-BD1C-C98C9596463C}" type="slidenum">
              <a:rPr lang="it-IT" noProof="0" smtClean="0"/>
              <a:pPr/>
              <a:t>‹N›</a:t>
            </a:fld>
            <a:endParaRPr lang="it-IT" noProof="0" dirty="0"/>
          </a:p>
        </p:txBody>
      </p:sp>
      <p:sp>
        <p:nvSpPr>
          <p:cNvPr id="9" name="Rettangolo 8">
            <a:extLst>
              <a:ext uri="{FF2B5EF4-FFF2-40B4-BE49-F238E27FC236}">
                <a16:creationId xmlns:a16="http://schemas.microsoft.com/office/drawing/2014/main" id="{B4A4DE4A-F8EF-47D5-8C37-A9021C2BB6A3}"/>
              </a:ext>
            </a:extLst>
          </p:cNvPr>
          <p:cNvSpPr/>
          <p:nvPr userDrawn="1"/>
        </p:nvSpPr>
        <p:spPr>
          <a:xfrm>
            <a:off x="3536950" y="4535901"/>
            <a:ext cx="5118100" cy="12566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noProof="0" dirty="0"/>
          </a:p>
        </p:txBody>
      </p:sp>
    </p:spTree>
    <p:extLst>
      <p:ext uri="{BB962C8B-B14F-4D97-AF65-F5344CB8AC3E}">
        <p14:creationId xmlns:p14="http://schemas.microsoft.com/office/powerpoint/2010/main" val="59869563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rtlCol="0"/>
          <a:lstStyle/>
          <a:p>
            <a:pPr rtl="0"/>
            <a:r>
              <a:rPr lang="it-IT" noProof="0"/>
              <a:t>Fare clic per modificare lo stile del titolo dello schema</a:t>
            </a:r>
            <a:endParaRPr lang="it-IT" noProof="0" dirty="0"/>
          </a:p>
        </p:txBody>
      </p:sp>
      <p:sp>
        <p:nvSpPr>
          <p:cNvPr id="3" name="Segnaposto testo verticale 2"/>
          <p:cNvSpPr>
            <a:spLocks noGrp="1"/>
          </p:cNvSpPr>
          <p:nvPr>
            <p:ph type="body" orient="vert" idx="1"/>
          </p:nvPr>
        </p:nvSpPr>
        <p:spPr/>
        <p:txBody>
          <a:bodyPr vert="eaVert" lIns="45720" tIns="0" rIns="45720" bIns="0" rtlCol="0"/>
          <a:lstStyle/>
          <a:p>
            <a:pPr lvl="0" rtl="0"/>
            <a:r>
              <a:rPr lang="it-IT" noProof="0"/>
              <a:t>Fare clic per modificare gli stili del testo dello schema</a:t>
            </a:r>
          </a:p>
          <a:p>
            <a:pPr lvl="1" rtl="0"/>
            <a:r>
              <a:rPr lang="it-IT" noProof="0"/>
              <a:t>Secondo livello</a:t>
            </a:r>
          </a:p>
          <a:p>
            <a:pPr lvl="2" rtl="0"/>
            <a:r>
              <a:rPr lang="it-IT" noProof="0"/>
              <a:t>Terzo livello</a:t>
            </a:r>
          </a:p>
          <a:p>
            <a:pPr lvl="3" rtl="0"/>
            <a:r>
              <a:rPr lang="it-IT" noProof="0"/>
              <a:t>Quarto livello</a:t>
            </a:r>
          </a:p>
          <a:p>
            <a:pPr lvl="4" rtl="0"/>
            <a:r>
              <a:rPr lang="it-IT" noProof="0"/>
              <a:t>Quinto livello</a:t>
            </a:r>
            <a:endParaRPr lang="it-IT" noProof="0" dirty="0"/>
          </a:p>
        </p:txBody>
      </p:sp>
      <p:sp>
        <p:nvSpPr>
          <p:cNvPr id="7" name="Segnaposto data 6">
            <a:extLst>
              <a:ext uri="{FF2B5EF4-FFF2-40B4-BE49-F238E27FC236}">
                <a16:creationId xmlns:a16="http://schemas.microsoft.com/office/drawing/2014/main" id="{7D5506EE-1026-4F35-9ACC-BD05BE0F9B36}"/>
              </a:ext>
            </a:extLst>
          </p:cNvPr>
          <p:cNvSpPr>
            <a:spLocks noGrp="1"/>
          </p:cNvSpPr>
          <p:nvPr>
            <p:ph type="dt" sz="half" idx="10"/>
          </p:nvPr>
        </p:nvSpPr>
        <p:spPr/>
        <p:txBody>
          <a:bodyPr rtlCol="0"/>
          <a:lstStyle/>
          <a:p>
            <a:pPr rtl="0"/>
            <a:fld id="{29D1554E-7EF2-44AC-BA44-70A2B54D9DB9}" type="datetime1">
              <a:rPr lang="it-IT" noProof="0" smtClean="0"/>
              <a:t>16/09/26</a:t>
            </a:fld>
            <a:endParaRPr lang="it-IT" noProof="0" dirty="0"/>
          </a:p>
        </p:txBody>
      </p:sp>
      <p:sp>
        <p:nvSpPr>
          <p:cNvPr id="8" name="Segnaposto piè di pagina 7">
            <a:extLst>
              <a:ext uri="{FF2B5EF4-FFF2-40B4-BE49-F238E27FC236}">
                <a16:creationId xmlns:a16="http://schemas.microsoft.com/office/drawing/2014/main" id="{B7696E5F-8D95-4450-AE52-5438E6EDE2BF}"/>
              </a:ext>
            </a:extLst>
          </p:cNvPr>
          <p:cNvSpPr>
            <a:spLocks noGrp="1"/>
          </p:cNvSpPr>
          <p:nvPr>
            <p:ph type="ftr" sz="quarter" idx="11"/>
          </p:nvPr>
        </p:nvSpPr>
        <p:spPr/>
        <p:txBody>
          <a:bodyPr rtlCol="0"/>
          <a:lstStyle/>
          <a:p>
            <a:pPr rtl="0"/>
            <a:r>
              <a:rPr lang="it-IT" noProof="0" dirty="0"/>
              <a:t>Piè di pagina</a:t>
            </a:r>
          </a:p>
        </p:txBody>
      </p:sp>
      <p:sp>
        <p:nvSpPr>
          <p:cNvPr id="9" name="Segnaposto numero diapositiva 8">
            <a:extLst>
              <a:ext uri="{FF2B5EF4-FFF2-40B4-BE49-F238E27FC236}">
                <a16:creationId xmlns:a16="http://schemas.microsoft.com/office/drawing/2014/main" id="{999B2253-74CC-409E-BEB0-F8EFCFCB5629}"/>
              </a:ext>
            </a:extLst>
          </p:cNvPr>
          <p:cNvSpPr>
            <a:spLocks noGrp="1"/>
          </p:cNvSpPr>
          <p:nvPr>
            <p:ph type="sldNum" sz="quarter" idx="12"/>
          </p:nvPr>
        </p:nvSpPr>
        <p:spPr/>
        <p:txBody>
          <a:bodyPr rtlCol="0"/>
          <a:lstStyle/>
          <a:p>
            <a:pPr rtl="0"/>
            <a:fld id="{3A98EE3D-8CD1-4C3F-BD1C-C98C9596463C}" type="slidenum">
              <a:rPr lang="it-IT" noProof="0" smtClean="0"/>
              <a:t>‹N›</a:t>
            </a:fld>
            <a:endParaRPr lang="it-IT" noProof="0" dirty="0"/>
          </a:p>
        </p:txBody>
      </p:sp>
    </p:spTree>
    <p:extLst>
      <p:ext uri="{BB962C8B-B14F-4D97-AF65-F5344CB8AC3E}">
        <p14:creationId xmlns:p14="http://schemas.microsoft.com/office/powerpoint/2010/main" val="55604090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vertTitleAndTx" preserve="1">
  <p:cSld name="Titolo verticale e testo">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8724900" y="1346200"/>
            <a:ext cx="2448033" cy="4530725"/>
          </a:xfrm>
        </p:spPr>
        <p:txBody>
          <a:bodyPr vert="eaVert" rtlCol="0"/>
          <a:lstStyle/>
          <a:p>
            <a:pPr rtl="0"/>
            <a:r>
              <a:rPr lang="it-IT" noProof="0"/>
              <a:t>Fare clic per modificare lo stile del titolo dello schema</a:t>
            </a:r>
            <a:endParaRPr lang="it-IT" noProof="0" dirty="0"/>
          </a:p>
        </p:txBody>
      </p:sp>
      <p:sp>
        <p:nvSpPr>
          <p:cNvPr id="3" name="Segnaposto testo verticale 2"/>
          <p:cNvSpPr>
            <a:spLocks noGrp="1"/>
          </p:cNvSpPr>
          <p:nvPr>
            <p:ph type="body" orient="vert" idx="1"/>
          </p:nvPr>
        </p:nvSpPr>
        <p:spPr>
          <a:xfrm>
            <a:off x="1092200" y="1346200"/>
            <a:ext cx="7480300" cy="4530723"/>
          </a:xfrm>
        </p:spPr>
        <p:txBody>
          <a:bodyPr vert="eaVert" lIns="45720" tIns="0" rIns="45720" bIns="0" rtlCol="0"/>
          <a:lstStyle/>
          <a:p>
            <a:pPr lvl="0" rtl="0"/>
            <a:r>
              <a:rPr lang="it-IT" noProof="0"/>
              <a:t>Fare clic per modificare gli stili del testo dello schema</a:t>
            </a:r>
          </a:p>
          <a:p>
            <a:pPr lvl="1" rtl="0"/>
            <a:r>
              <a:rPr lang="it-IT" noProof="0"/>
              <a:t>Secondo livello</a:t>
            </a:r>
          </a:p>
          <a:p>
            <a:pPr lvl="2" rtl="0"/>
            <a:r>
              <a:rPr lang="it-IT" noProof="0"/>
              <a:t>Terzo livello</a:t>
            </a:r>
          </a:p>
          <a:p>
            <a:pPr lvl="3" rtl="0"/>
            <a:r>
              <a:rPr lang="it-IT" noProof="0"/>
              <a:t>Quarto livello</a:t>
            </a:r>
          </a:p>
          <a:p>
            <a:pPr lvl="4" rtl="0"/>
            <a:r>
              <a:rPr lang="it-IT" noProof="0"/>
              <a:t>Quinto livello</a:t>
            </a:r>
            <a:endParaRPr lang="it-IT" noProof="0" dirty="0"/>
          </a:p>
        </p:txBody>
      </p:sp>
      <p:sp>
        <p:nvSpPr>
          <p:cNvPr id="7" name="Segnaposto data 6">
            <a:extLst>
              <a:ext uri="{FF2B5EF4-FFF2-40B4-BE49-F238E27FC236}">
                <a16:creationId xmlns:a16="http://schemas.microsoft.com/office/drawing/2014/main" id="{AF33D6B0-F070-45C4-A472-19F432BE3932}"/>
              </a:ext>
            </a:extLst>
          </p:cNvPr>
          <p:cNvSpPr>
            <a:spLocks noGrp="1"/>
          </p:cNvSpPr>
          <p:nvPr>
            <p:ph type="dt" sz="half" idx="10"/>
          </p:nvPr>
        </p:nvSpPr>
        <p:spPr/>
        <p:txBody>
          <a:bodyPr rtlCol="0"/>
          <a:lstStyle/>
          <a:p>
            <a:pPr rtl="0"/>
            <a:fld id="{1C82CFE1-3316-4B70-89C0-454FCB2AAF53}" type="datetime1">
              <a:rPr lang="it-IT" noProof="0" smtClean="0"/>
              <a:t>16/09/26</a:t>
            </a:fld>
            <a:endParaRPr lang="it-IT" noProof="0" dirty="0"/>
          </a:p>
        </p:txBody>
      </p:sp>
      <p:sp>
        <p:nvSpPr>
          <p:cNvPr id="8" name="Segnaposto piè di pagina 7">
            <a:extLst>
              <a:ext uri="{FF2B5EF4-FFF2-40B4-BE49-F238E27FC236}">
                <a16:creationId xmlns:a16="http://schemas.microsoft.com/office/drawing/2014/main" id="{9975399F-DAB2-410D-967F-ED17E6F796E7}"/>
              </a:ext>
            </a:extLst>
          </p:cNvPr>
          <p:cNvSpPr>
            <a:spLocks noGrp="1"/>
          </p:cNvSpPr>
          <p:nvPr>
            <p:ph type="ftr" sz="quarter" idx="11"/>
          </p:nvPr>
        </p:nvSpPr>
        <p:spPr/>
        <p:txBody>
          <a:bodyPr rtlCol="0"/>
          <a:lstStyle/>
          <a:p>
            <a:pPr rtl="0"/>
            <a:r>
              <a:rPr lang="it-IT" noProof="0" dirty="0"/>
              <a:t>Piè di pagina</a:t>
            </a:r>
          </a:p>
        </p:txBody>
      </p:sp>
      <p:sp>
        <p:nvSpPr>
          <p:cNvPr id="10" name="Segnaposto numero diapositiva 9">
            <a:extLst>
              <a:ext uri="{FF2B5EF4-FFF2-40B4-BE49-F238E27FC236}">
                <a16:creationId xmlns:a16="http://schemas.microsoft.com/office/drawing/2014/main" id="{F762A46F-6BE5-4D12-9412-5CA7672EA8EC}"/>
              </a:ext>
            </a:extLst>
          </p:cNvPr>
          <p:cNvSpPr>
            <a:spLocks noGrp="1"/>
          </p:cNvSpPr>
          <p:nvPr>
            <p:ph type="sldNum" sz="quarter" idx="12"/>
          </p:nvPr>
        </p:nvSpPr>
        <p:spPr/>
        <p:txBody>
          <a:bodyPr rtlCol="0"/>
          <a:lstStyle/>
          <a:p>
            <a:pPr rtl="0"/>
            <a:fld id="{3A98EE3D-8CD1-4C3F-BD1C-C98C9596463C}" type="slidenum">
              <a:rPr lang="it-IT" noProof="0" smtClean="0"/>
              <a:t>‹N›</a:t>
            </a:fld>
            <a:endParaRPr lang="it-IT" noProof="0" dirty="0"/>
          </a:p>
        </p:txBody>
      </p:sp>
      <p:sp>
        <p:nvSpPr>
          <p:cNvPr id="14" name="Rettangolo 13">
            <a:extLst>
              <a:ext uri="{FF2B5EF4-FFF2-40B4-BE49-F238E27FC236}">
                <a16:creationId xmlns:a16="http://schemas.microsoft.com/office/drawing/2014/main" id="{6B443CC6-CDCA-4595-ADAE-DCB961FF1A8E}"/>
              </a:ext>
            </a:extLst>
          </p:cNvPr>
          <p:cNvSpPr/>
          <p:nvPr userDrawn="1"/>
        </p:nvSpPr>
        <p:spPr>
          <a:xfrm rot="16200000">
            <a:off x="8871481" y="-146580"/>
            <a:ext cx="1036320" cy="132948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noProof="0" dirty="0"/>
          </a:p>
        </p:txBody>
      </p:sp>
    </p:spTree>
    <p:extLst>
      <p:ext uri="{BB962C8B-B14F-4D97-AF65-F5344CB8AC3E}">
        <p14:creationId xmlns:p14="http://schemas.microsoft.com/office/powerpoint/2010/main" val="294068797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title">
  <p:cSld name="2_Diapositiva titolo">
    <p:spTree>
      <p:nvGrpSpPr>
        <p:cNvPr id="1" name=""/>
        <p:cNvGrpSpPr/>
        <p:nvPr/>
      </p:nvGrpSpPr>
      <p:grpSpPr>
        <a:xfrm>
          <a:off x="0" y="0"/>
          <a:ext cx="0" cy="0"/>
          <a:chOff x="0" y="0"/>
          <a:chExt cx="0" cy="0"/>
        </a:xfrm>
      </p:grpSpPr>
      <p:sp>
        <p:nvSpPr>
          <p:cNvPr id="28" name="Freeform: Shape 27">
            <a:extLst>
              <a:ext uri="{FF2B5EF4-FFF2-40B4-BE49-F238E27FC236}">
                <a16:creationId xmlns:a16="http://schemas.microsoft.com/office/drawing/2014/main" id="{9B0F7D69-D93C-4C38-A23D-76E000D691CD}"/>
              </a:ext>
            </a:extLst>
          </p:cNvPr>
          <p:cNvSpPr/>
          <p:nvPr/>
        </p:nvSpPr>
        <p:spPr>
          <a:xfrm>
            <a:off x="0" y="0"/>
            <a:ext cx="3496422" cy="6858000"/>
          </a:xfrm>
          <a:custGeom>
            <a:avLst/>
            <a:gdLst>
              <a:gd name="connsiteX0" fmla="*/ 0 w 3496422"/>
              <a:gd name="connsiteY0" fmla="*/ 0 h 6858000"/>
              <a:gd name="connsiteX1" fmla="*/ 1873399 w 3496422"/>
              <a:gd name="connsiteY1" fmla="*/ 0 h 6858000"/>
              <a:gd name="connsiteX2" fmla="*/ 1895523 w 3496422"/>
              <a:gd name="connsiteY2" fmla="*/ 14997 h 6858000"/>
              <a:gd name="connsiteX3" fmla="*/ 3496422 w 3496422"/>
              <a:gd name="connsiteY3" fmla="*/ 3621656 h 6858000"/>
              <a:gd name="connsiteX4" fmla="*/ 1622072 w 3496422"/>
              <a:gd name="connsiteY4" fmla="*/ 6374814 h 6858000"/>
              <a:gd name="connsiteX5" fmla="*/ 1105424 w 3496422"/>
              <a:gd name="connsiteY5" fmla="*/ 6780599 h 6858000"/>
              <a:gd name="connsiteX6" fmla="*/ 993668 w 3496422"/>
              <a:gd name="connsiteY6" fmla="*/ 6858000 h 6858000"/>
              <a:gd name="connsiteX7" fmla="*/ 0 w 3496422"/>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96422" h="6858000">
                <a:moveTo>
                  <a:pt x="0" y="0"/>
                </a:moveTo>
                <a:lnTo>
                  <a:pt x="1873399" y="0"/>
                </a:lnTo>
                <a:lnTo>
                  <a:pt x="1895523" y="14997"/>
                </a:lnTo>
                <a:cubicBezTo>
                  <a:pt x="2922686" y="754641"/>
                  <a:pt x="3496422" y="2093192"/>
                  <a:pt x="3496422" y="3621656"/>
                </a:cubicBezTo>
                <a:cubicBezTo>
                  <a:pt x="3496422" y="4969131"/>
                  <a:pt x="2567697" y="5602839"/>
                  <a:pt x="1622072" y="6374814"/>
                </a:cubicBezTo>
                <a:cubicBezTo>
                  <a:pt x="1449869" y="6515397"/>
                  <a:pt x="1279242" y="6653108"/>
                  <a:pt x="1105424" y="6780599"/>
                </a:cubicBezTo>
                <a:lnTo>
                  <a:pt x="993668" y="6858000"/>
                </a:lnTo>
                <a:lnTo>
                  <a:pt x="0" y="6858000"/>
                </a:ln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p:cNvSpPr>
            <a:spLocks noGrp="1"/>
          </p:cNvSpPr>
          <p:nvPr>
            <p:ph type="ctrTitle"/>
          </p:nvPr>
        </p:nvSpPr>
        <p:spPr>
          <a:xfrm>
            <a:off x="4654295" y="1346268"/>
            <a:ext cx="7060135" cy="3285207"/>
          </a:xfrm>
        </p:spPr>
        <p:txBody>
          <a:bodyPr anchor="b">
            <a:noAutofit/>
          </a:bodyPr>
          <a:lstStyle>
            <a:lvl1pPr algn="l">
              <a:lnSpc>
                <a:spcPct val="120000"/>
              </a:lnSpc>
              <a:defRPr sz="5400" baseline="0">
                <a:solidFill>
                  <a:schemeClr val="tx1">
                    <a:lumMod val="85000"/>
                    <a:lumOff val="15000"/>
                  </a:schemeClr>
                </a:solidFill>
              </a:defRPr>
            </a:lvl1pPr>
          </a:lstStyle>
          <a:p>
            <a:r>
              <a:rPr lang="it-IT"/>
              <a:t>Fare clic per modificare lo stile del titolo dello schema</a:t>
            </a:r>
            <a:endParaRPr lang="en-US" dirty="0"/>
          </a:p>
        </p:txBody>
      </p:sp>
      <p:sp>
        <p:nvSpPr>
          <p:cNvPr id="3" name="Subtitle 2"/>
          <p:cNvSpPr>
            <a:spLocks noGrp="1"/>
          </p:cNvSpPr>
          <p:nvPr>
            <p:ph type="subTitle" idx="1"/>
          </p:nvPr>
        </p:nvSpPr>
        <p:spPr>
          <a:xfrm>
            <a:off x="4662312" y="4631475"/>
            <a:ext cx="7052117" cy="1150200"/>
          </a:xfrm>
        </p:spPr>
        <p:txBody>
          <a:bodyPr lIns="109728" tIns="109728" rIns="109728" bIns="91440" anchor="t">
            <a:normAutofit/>
          </a:bodyPr>
          <a:lstStyle>
            <a:lvl1pPr marL="0" indent="0" algn="l">
              <a:lnSpc>
                <a:spcPct val="130000"/>
              </a:lnSpc>
              <a:buNone/>
              <a:defRPr sz="2400" baseline="0">
                <a:solidFill>
                  <a:schemeClr val="tx1">
                    <a:lumMod val="85000"/>
                    <a:lumOff val="1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endParaRPr lang="en-US" dirty="0"/>
          </a:p>
        </p:txBody>
      </p:sp>
      <p:sp>
        <p:nvSpPr>
          <p:cNvPr id="10" name="Date Placeholder 9">
            <a:extLst>
              <a:ext uri="{FF2B5EF4-FFF2-40B4-BE49-F238E27FC236}">
                <a16:creationId xmlns:a16="http://schemas.microsoft.com/office/drawing/2014/main" id="{123E5C65-E22A-4865-9449-10140D62B655}"/>
              </a:ext>
            </a:extLst>
          </p:cNvPr>
          <p:cNvSpPr>
            <a:spLocks noGrp="1"/>
          </p:cNvSpPr>
          <p:nvPr>
            <p:ph type="dt" sz="half" idx="10"/>
          </p:nvPr>
        </p:nvSpPr>
        <p:spPr>
          <a:xfrm>
            <a:off x="4654295" y="617415"/>
            <a:ext cx="7123723" cy="457200"/>
          </a:xfrm>
        </p:spPr>
        <p:txBody>
          <a:bodyPr/>
          <a:lstStyle>
            <a:lvl1pPr algn="l">
              <a:defRPr/>
            </a:lvl1pPr>
          </a:lstStyle>
          <a:p>
            <a:fld id="{12241623-A064-4BED-B073-BA4D61433402}" type="datetime1">
              <a:rPr lang="en-US" smtClean="0"/>
              <a:t>9/16/26</a:t>
            </a:fld>
            <a:endParaRPr lang="en-US" dirty="0"/>
          </a:p>
        </p:txBody>
      </p:sp>
      <p:sp>
        <p:nvSpPr>
          <p:cNvPr id="24" name="Footer Placeholder 23">
            <a:extLst>
              <a:ext uri="{FF2B5EF4-FFF2-40B4-BE49-F238E27FC236}">
                <a16:creationId xmlns:a16="http://schemas.microsoft.com/office/drawing/2014/main" id="{EF9C3DE0-E7F5-4B4D-B5AF-CDE724CE79A3}"/>
              </a:ext>
            </a:extLst>
          </p:cNvPr>
          <p:cNvSpPr>
            <a:spLocks noGrp="1"/>
          </p:cNvSpPr>
          <p:nvPr>
            <p:ph type="ftr" sz="quarter" idx="11"/>
          </p:nvPr>
        </p:nvSpPr>
        <p:spPr>
          <a:xfrm>
            <a:off x="4654295" y="6170490"/>
            <a:ext cx="5588349" cy="457200"/>
          </a:xfrm>
        </p:spPr>
        <p:txBody>
          <a:bodyPr/>
          <a:lstStyle/>
          <a:p>
            <a:endParaRPr lang="en-US" dirty="0"/>
          </a:p>
        </p:txBody>
      </p:sp>
      <p:sp>
        <p:nvSpPr>
          <p:cNvPr id="25" name="Slide Number Placeholder 24">
            <a:extLst>
              <a:ext uri="{FF2B5EF4-FFF2-40B4-BE49-F238E27FC236}">
                <a16:creationId xmlns:a16="http://schemas.microsoft.com/office/drawing/2014/main" id="{48C1E146-840A-4217-B63E-62E5CF8909C2}"/>
              </a:ext>
            </a:extLst>
          </p:cNvPr>
          <p:cNvSpPr>
            <a:spLocks noGrp="1"/>
          </p:cNvSpPr>
          <p:nvPr>
            <p:ph type="sldNum" sz="quarter" idx="12"/>
          </p:nvPr>
        </p:nvSpPr>
        <p:spPr>
          <a:xfrm>
            <a:off x="10515600" y="6170490"/>
            <a:ext cx="1198829" cy="457200"/>
          </a:xfrm>
        </p:spPr>
        <p:txBody>
          <a:bodyPr/>
          <a:lstStyle>
            <a:lvl1pPr algn="r">
              <a:defRPr/>
            </a:lvl1pPr>
          </a:lstStyle>
          <a:p>
            <a:fld id="{FAEF9944-A4F6-4C59-AEBD-678D6480B8EA}" type="slidenum">
              <a:rPr lang="en-US" smtClean="0"/>
              <a:pPr/>
              <a:t>‹N›</a:t>
            </a:fld>
            <a:endParaRPr lang="en-US" dirty="0"/>
          </a:p>
        </p:txBody>
      </p:sp>
      <p:sp>
        <p:nvSpPr>
          <p:cNvPr id="4" name="Freeform: Shape 3">
            <a:extLst>
              <a:ext uri="{FF2B5EF4-FFF2-40B4-BE49-F238E27FC236}">
                <a16:creationId xmlns:a16="http://schemas.microsoft.com/office/drawing/2014/main" id="{8CD419D4-EA9D-42D9-BF62-B07F0B7B672B}"/>
              </a:ext>
            </a:extLst>
          </p:cNvPr>
          <p:cNvSpPr/>
          <p:nvPr/>
        </p:nvSpPr>
        <p:spPr>
          <a:xfrm>
            <a:off x="1375409" y="0"/>
            <a:ext cx="2529723" cy="6858000"/>
          </a:xfrm>
          <a:custGeom>
            <a:avLst/>
            <a:gdLst>
              <a:gd name="connsiteX0" fmla="*/ 1258269 w 2529723"/>
              <a:gd name="connsiteY0" fmla="*/ 0 h 6858000"/>
              <a:gd name="connsiteX1" fmla="*/ 1275627 w 2529723"/>
              <a:gd name="connsiteY1" fmla="*/ 0 h 6858000"/>
              <a:gd name="connsiteX2" fmla="*/ 1302560 w 2529723"/>
              <a:gd name="connsiteY2" fmla="*/ 24338 h 6858000"/>
              <a:gd name="connsiteX3" fmla="*/ 2522825 w 2529723"/>
              <a:gd name="connsiteY3" fmla="*/ 3678515 h 6858000"/>
              <a:gd name="connsiteX4" fmla="*/ 557500 w 2529723"/>
              <a:gd name="connsiteY4" fmla="*/ 6451411 h 6858000"/>
              <a:gd name="connsiteX5" fmla="*/ 32482 w 2529723"/>
              <a:gd name="connsiteY5" fmla="*/ 6849373 h 6858000"/>
              <a:gd name="connsiteX6" fmla="*/ 19531 w 2529723"/>
              <a:gd name="connsiteY6" fmla="*/ 6858000 h 6858000"/>
              <a:gd name="connsiteX7" fmla="*/ 0 w 2529723"/>
              <a:gd name="connsiteY7" fmla="*/ 6858000 h 6858000"/>
              <a:gd name="connsiteX8" fmla="*/ 14202 w 2529723"/>
              <a:gd name="connsiteY8" fmla="*/ 6848540 h 6858000"/>
              <a:gd name="connsiteX9" fmla="*/ 539221 w 2529723"/>
              <a:gd name="connsiteY9" fmla="*/ 6450578 h 6858000"/>
              <a:gd name="connsiteX10" fmla="*/ 2504546 w 2529723"/>
              <a:gd name="connsiteY10" fmla="*/ 3677682 h 6858000"/>
              <a:gd name="connsiteX11" fmla="*/ 1284280 w 2529723"/>
              <a:gd name="connsiteY11" fmla="*/ 235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9723" h="6858000">
                <a:moveTo>
                  <a:pt x="1258269" y="0"/>
                </a:moveTo>
                <a:lnTo>
                  <a:pt x="1275627" y="0"/>
                </a:lnTo>
                <a:lnTo>
                  <a:pt x="1302560" y="24338"/>
                </a:lnTo>
                <a:cubicBezTo>
                  <a:pt x="2156831" y="855667"/>
                  <a:pt x="2590622" y="2191755"/>
                  <a:pt x="2522825" y="3678515"/>
                </a:cubicBezTo>
                <a:cubicBezTo>
                  <a:pt x="2459072" y="5076606"/>
                  <a:pt x="1519830" y="5692656"/>
                  <a:pt x="557500" y="6451411"/>
                </a:cubicBezTo>
                <a:cubicBezTo>
                  <a:pt x="382255" y="6589587"/>
                  <a:pt x="208689" y="6724853"/>
                  <a:pt x="32482" y="6849373"/>
                </a:cubicBezTo>
                <a:lnTo>
                  <a:pt x="19531" y="6858000"/>
                </a:lnTo>
                <a:lnTo>
                  <a:pt x="0" y="6858000"/>
                </a:lnTo>
                <a:lnTo>
                  <a:pt x="14202" y="6848540"/>
                </a:lnTo>
                <a:cubicBezTo>
                  <a:pt x="190409" y="6724020"/>
                  <a:pt x="363976" y="6588754"/>
                  <a:pt x="539221" y="6450578"/>
                </a:cubicBezTo>
                <a:cubicBezTo>
                  <a:pt x="1501550" y="5691822"/>
                  <a:pt x="2440792" y="5075773"/>
                  <a:pt x="2504546" y="3677682"/>
                </a:cubicBezTo>
                <a:cubicBezTo>
                  <a:pt x="2572343" y="2190921"/>
                  <a:pt x="2138551" y="854834"/>
                  <a:pt x="1284280" y="23504"/>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5" name="Freeform: Shape 4">
            <a:extLst>
              <a:ext uri="{FF2B5EF4-FFF2-40B4-BE49-F238E27FC236}">
                <a16:creationId xmlns:a16="http://schemas.microsoft.com/office/drawing/2014/main" id="{1C6FEC9B-9608-4181-A9E5-A1B80E72021C}"/>
              </a:ext>
            </a:extLst>
          </p:cNvPr>
          <p:cNvSpPr/>
          <p:nvPr/>
        </p:nvSpPr>
        <p:spPr>
          <a:xfrm>
            <a:off x="1155402" y="0"/>
            <a:ext cx="2536434" cy="6858000"/>
          </a:xfrm>
          <a:custGeom>
            <a:avLst/>
            <a:gdLst>
              <a:gd name="connsiteX0" fmla="*/ 879731 w 2536434"/>
              <a:gd name="connsiteY0" fmla="*/ 0 h 6858000"/>
              <a:gd name="connsiteX1" fmla="*/ 913411 w 2536434"/>
              <a:gd name="connsiteY1" fmla="*/ 0 h 6858000"/>
              <a:gd name="connsiteX2" fmla="*/ 935535 w 2536434"/>
              <a:gd name="connsiteY2" fmla="*/ 14997 h 6858000"/>
              <a:gd name="connsiteX3" fmla="*/ 2536434 w 2536434"/>
              <a:gd name="connsiteY3" fmla="*/ 3621656 h 6858000"/>
              <a:gd name="connsiteX4" fmla="*/ 662084 w 2536434"/>
              <a:gd name="connsiteY4" fmla="*/ 6374814 h 6858000"/>
              <a:gd name="connsiteX5" fmla="*/ 145436 w 2536434"/>
              <a:gd name="connsiteY5" fmla="*/ 6780599 h 6858000"/>
              <a:gd name="connsiteX6" fmla="*/ 33680 w 2536434"/>
              <a:gd name="connsiteY6" fmla="*/ 6858000 h 6858000"/>
              <a:gd name="connsiteX7" fmla="*/ 0 w 2536434"/>
              <a:gd name="connsiteY7" fmla="*/ 6858000 h 6858000"/>
              <a:gd name="connsiteX8" fmla="*/ 111756 w 2536434"/>
              <a:gd name="connsiteY8" fmla="*/ 6780599 h 6858000"/>
              <a:gd name="connsiteX9" fmla="*/ 628404 w 2536434"/>
              <a:gd name="connsiteY9" fmla="*/ 6374814 h 6858000"/>
              <a:gd name="connsiteX10" fmla="*/ 2502754 w 2536434"/>
              <a:gd name="connsiteY10" fmla="*/ 3621656 h 6858000"/>
              <a:gd name="connsiteX11" fmla="*/ 901855 w 2536434"/>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36434" h="6858000">
                <a:moveTo>
                  <a:pt x="879731" y="0"/>
                </a:moveTo>
                <a:lnTo>
                  <a:pt x="913411" y="0"/>
                </a:lnTo>
                <a:lnTo>
                  <a:pt x="935535" y="14997"/>
                </a:lnTo>
                <a:cubicBezTo>
                  <a:pt x="1962698" y="754641"/>
                  <a:pt x="2536434" y="2093192"/>
                  <a:pt x="2536434" y="3621656"/>
                </a:cubicBezTo>
                <a:cubicBezTo>
                  <a:pt x="2536434" y="4969131"/>
                  <a:pt x="1607709" y="5602839"/>
                  <a:pt x="662084" y="6374814"/>
                </a:cubicBezTo>
                <a:cubicBezTo>
                  <a:pt x="489881" y="6515397"/>
                  <a:pt x="319254" y="6653108"/>
                  <a:pt x="145436" y="6780599"/>
                </a:cubicBezTo>
                <a:lnTo>
                  <a:pt x="33680"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Meiryo"/>
              <a:ea typeface="+mn-ea"/>
              <a:cs typeface="+mn-cs"/>
            </a:endParaRPr>
          </a:p>
        </p:txBody>
      </p:sp>
      <p:sp>
        <p:nvSpPr>
          <p:cNvPr id="6" name="Freeform: Shape 5">
            <a:extLst>
              <a:ext uri="{FF2B5EF4-FFF2-40B4-BE49-F238E27FC236}">
                <a16:creationId xmlns:a16="http://schemas.microsoft.com/office/drawing/2014/main" id="{AB1564ED-F26F-451D-97D6-A6EC3E83FD55}"/>
              </a:ext>
            </a:extLst>
          </p:cNvPr>
          <p:cNvSpPr/>
          <p:nvPr/>
        </p:nvSpPr>
        <p:spPr>
          <a:xfrm>
            <a:off x="924161" y="0"/>
            <a:ext cx="2261351" cy="6858000"/>
          </a:xfrm>
          <a:custGeom>
            <a:avLst/>
            <a:gdLst>
              <a:gd name="connsiteX0" fmla="*/ 879731 w 2521425"/>
              <a:gd name="connsiteY0" fmla="*/ 0 h 6858000"/>
              <a:gd name="connsiteX1" fmla="*/ 898402 w 2521425"/>
              <a:gd name="connsiteY1" fmla="*/ 0 h 6858000"/>
              <a:gd name="connsiteX2" fmla="*/ 920526 w 2521425"/>
              <a:gd name="connsiteY2" fmla="*/ 14997 h 6858000"/>
              <a:gd name="connsiteX3" fmla="*/ 2521425 w 2521425"/>
              <a:gd name="connsiteY3" fmla="*/ 3621656 h 6858000"/>
              <a:gd name="connsiteX4" fmla="*/ 647075 w 2521425"/>
              <a:gd name="connsiteY4" fmla="*/ 6374814 h 6858000"/>
              <a:gd name="connsiteX5" fmla="*/ 130427 w 2521425"/>
              <a:gd name="connsiteY5" fmla="*/ 6780599 h 6858000"/>
              <a:gd name="connsiteX6" fmla="*/ 18671 w 2521425"/>
              <a:gd name="connsiteY6" fmla="*/ 6858000 h 6858000"/>
              <a:gd name="connsiteX7" fmla="*/ 0 w 2521425"/>
              <a:gd name="connsiteY7" fmla="*/ 6858000 h 6858000"/>
              <a:gd name="connsiteX8" fmla="*/ 111756 w 2521425"/>
              <a:gd name="connsiteY8" fmla="*/ 6780599 h 6858000"/>
              <a:gd name="connsiteX9" fmla="*/ 628404 w 2521425"/>
              <a:gd name="connsiteY9" fmla="*/ 6374814 h 6858000"/>
              <a:gd name="connsiteX10" fmla="*/ 2502754 w 2521425"/>
              <a:gd name="connsiteY10" fmla="*/ 3621656 h 6858000"/>
              <a:gd name="connsiteX11" fmla="*/ 901855 w 2521425"/>
              <a:gd name="connsiteY11" fmla="*/ 1499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1425" h="6858000">
                <a:moveTo>
                  <a:pt x="879731" y="0"/>
                </a:moveTo>
                <a:lnTo>
                  <a:pt x="898402" y="0"/>
                </a:lnTo>
                <a:lnTo>
                  <a:pt x="920526" y="14997"/>
                </a:lnTo>
                <a:cubicBezTo>
                  <a:pt x="1947689" y="754641"/>
                  <a:pt x="2521425" y="2093192"/>
                  <a:pt x="2521425" y="3621656"/>
                </a:cubicBezTo>
                <a:cubicBezTo>
                  <a:pt x="2521425" y="4969131"/>
                  <a:pt x="1592700" y="5602839"/>
                  <a:pt x="647075" y="6374814"/>
                </a:cubicBezTo>
                <a:cubicBezTo>
                  <a:pt x="474872" y="6515397"/>
                  <a:pt x="304245" y="6653108"/>
                  <a:pt x="130427" y="6780599"/>
                </a:cubicBezTo>
                <a:lnTo>
                  <a:pt x="18671" y="6858000"/>
                </a:lnTo>
                <a:lnTo>
                  <a:pt x="0" y="6858000"/>
                </a:lnTo>
                <a:lnTo>
                  <a:pt x="111756" y="6780599"/>
                </a:lnTo>
                <a:cubicBezTo>
                  <a:pt x="285574" y="6653108"/>
                  <a:pt x="456201" y="6515397"/>
                  <a:pt x="628404" y="6374814"/>
                </a:cubicBezTo>
                <a:cubicBezTo>
                  <a:pt x="1574029" y="5602839"/>
                  <a:pt x="2502754" y="4969131"/>
                  <a:pt x="2502754" y="3621656"/>
                </a:cubicBezTo>
                <a:cubicBezTo>
                  <a:pt x="2502754" y="2093192"/>
                  <a:pt x="1929018" y="754641"/>
                  <a:pt x="901855" y="14997"/>
                </a:cubicBezTo>
                <a:close/>
              </a:path>
            </a:pathLst>
          </a:cu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eiryo"/>
              <a:ea typeface="+mn-ea"/>
              <a:cs typeface="+mn-cs"/>
            </a:endParaRPr>
          </a:p>
        </p:txBody>
      </p:sp>
    </p:spTree>
    <p:extLst>
      <p:ext uri="{BB962C8B-B14F-4D97-AF65-F5344CB8AC3E}">
        <p14:creationId xmlns:p14="http://schemas.microsoft.com/office/powerpoint/2010/main" val="3197900981"/>
      </p:ext>
    </p:extLst>
  </p:cSld>
  <p:clrMapOvr>
    <a:masterClrMapping/>
  </p:clrMapOvr>
  <p:extLst>
    <p:ext uri="{DCECCB84-F9BA-43D5-87BE-67443E8EF086}">
      <p15:sldGuideLst xmlns:p15="http://schemas.microsoft.com/office/powerpoint/2012/main">
        <p15:guide id="1" orient="horz" pos="4056">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 name="Parallelogramma 14">
            <a:extLst>
              <a:ext uri="{FF2B5EF4-FFF2-40B4-BE49-F238E27FC236}">
                <a16:creationId xmlns:a16="http://schemas.microsoft.com/office/drawing/2014/main" id="{D20796F3-5674-4AF5-9623-575731F82E52}"/>
              </a:ext>
            </a:extLst>
          </p:cNvPr>
          <p:cNvSpPr/>
          <p:nvPr userDrawn="1"/>
        </p:nvSpPr>
        <p:spPr>
          <a:xfrm>
            <a:off x="4667250" y="0"/>
            <a:ext cx="2857500" cy="6858000"/>
          </a:xfrm>
          <a:prstGeom prst="parallelogram">
            <a:avLst>
              <a:gd name="adj" fmla="val 0"/>
            </a:avLst>
          </a:prstGeom>
          <a:solidFill>
            <a:schemeClr val="bg1">
              <a:lumMod val="9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it-IT" noProof="0" dirty="0"/>
          </a:p>
        </p:txBody>
      </p:sp>
      <p:sp>
        <p:nvSpPr>
          <p:cNvPr id="2" name="Segnaposto titolo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pPr rtl="0"/>
            <a:r>
              <a:rPr lang="it-IT" noProof="0" dirty="0"/>
              <a:t>Fare clic per modificare lo stile del titolo dello schema</a:t>
            </a:r>
          </a:p>
        </p:txBody>
      </p:sp>
      <p:sp>
        <p:nvSpPr>
          <p:cNvPr id="3" name="Segnaposto testo 2"/>
          <p:cNvSpPr>
            <a:spLocks noGrp="1"/>
          </p:cNvSpPr>
          <p:nvPr>
            <p:ph type="body" idx="1"/>
          </p:nvPr>
        </p:nvSpPr>
        <p:spPr>
          <a:xfrm>
            <a:off x="1216548" y="2108201"/>
            <a:ext cx="10058400" cy="3760891"/>
          </a:xfrm>
          <a:prstGeom prst="rect">
            <a:avLst/>
          </a:prstGeom>
        </p:spPr>
        <p:txBody>
          <a:bodyPr vert="horz" lIns="0" tIns="45720" rIns="0" bIns="45720" rtlCol="0">
            <a:normAutofit/>
          </a:bodyPr>
          <a:lstStyle/>
          <a:p>
            <a:pPr lvl="0" rtl="0"/>
            <a:r>
              <a:rPr lang="it-IT" noProof="0" dirty="0"/>
              <a:t>Fare clic per modificare gli stili del testo dello schema</a:t>
            </a:r>
          </a:p>
          <a:p>
            <a:pPr lvl="1" rtl="0"/>
            <a:r>
              <a:rPr lang="it-IT" noProof="0" dirty="0"/>
              <a:t>Secondo livello</a:t>
            </a:r>
          </a:p>
          <a:p>
            <a:pPr lvl="2" rtl="0"/>
            <a:r>
              <a:rPr lang="it-IT" noProof="0" dirty="0"/>
              <a:t>Terzo livello</a:t>
            </a:r>
          </a:p>
          <a:p>
            <a:pPr lvl="3" rtl="0"/>
            <a:r>
              <a:rPr lang="it-IT" noProof="0" dirty="0"/>
              <a:t>Quarto livello</a:t>
            </a:r>
          </a:p>
          <a:p>
            <a:pPr lvl="4" rtl="0"/>
            <a:r>
              <a:rPr lang="it-IT" noProof="0" dirty="0"/>
              <a:t>Quinto livello</a:t>
            </a:r>
          </a:p>
        </p:txBody>
      </p:sp>
      <p:sp>
        <p:nvSpPr>
          <p:cNvPr id="4" name="Segnaposto data 3"/>
          <p:cNvSpPr>
            <a:spLocks noGrp="1"/>
          </p:cNvSpPr>
          <p:nvPr>
            <p:ph type="dt" sz="half" idx="2"/>
          </p:nvPr>
        </p:nvSpPr>
        <p:spPr>
          <a:xfrm>
            <a:off x="6834126" y="6446838"/>
            <a:ext cx="2584850" cy="365125"/>
          </a:xfrm>
          <a:prstGeom prst="rect">
            <a:avLst/>
          </a:prstGeom>
        </p:spPr>
        <p:txBody>
          <a:bodyPr vert="horz" lIns="91440" tIns="45720" rIns="91440" bIns="45720" rtlCol="0" anchor="ctr"/>
          <a:lstStyle>
            <a:lvl1pPr algn="r">
              <a:defRPr sz="900">
                <a:solidFill>
                  <a:schemeClr val="tx1">
                    <a:lumMod val="75000"/>
                    <a:lumOff val="25000"/>
                  </a:schemeClr>
                </a:solidFill>
              </a:defRPr>
            </a:lvl1pPr>
          </a:lstStyle>
          <a:p>
            <a:pPr rtl="0"/>
            <a:fld id="{2CA46E8E-89D0-493E-ABBF-B63A9C819C41}" type="datetime1">
              <a:rPr lang="it-IT" noProof="0" smtClean="0"/>
              <a:t>16/09/26</a:t>
            </a:fld>
            <a:endParaRPr lang="it-IT" noProof="0" dirty="0"/>
          </a:p>
        </p:txBody>
      </p:sp>
      <p:sp>
        <p:nvSpPr>
          <p:cNvPr id="5" name="Segnaposto piè di pagina 4"/>
          <p:cNvSpPr>
            <a:spLocks noGrp="1"/>
          </p:cNvSpPr>
          <p:nvPr>
            <p:ph type="ftr" sz="quarter" idx="3"/>
          </p:nvPr>
        </p:nvSpPr>
        <p:spPr>
          <a:xfrm>
            <a:off x="1097279" y="6446838"/>
            <a:ext cx="4846321" cy="365125"/>
          </a:xfrm>
          <a:prstGeom prst="rect">
            <a:avLst/>
          </a:prstGeom>
        </p:spPr>
        <p:txBody>
          <a:bodyPr vert="horz" lIns="91440" tIns="45720" rIns="91440" bIns="45720" rtlCol="0" anchor="ctr"/>
          <a:lstStyle>
            <a:lvl1pPr algn="l">
              <a:defRPr sz="900" cap="all" baseline="0">
                <a:solidFill>
                  <a:schemeClr val="tx1">
                    <a:lumMod val="75000"/>
                    <a:lumOff val="25000"/>
                  </a:schemeClr>
                </a:solidFill>
              </a:defRPr>
            </a:lvl1pPr>
          </a:lstStyle>
          <a:p>
            <a:pPr rtl="0"/>
            <a:r>
              <a:rPr lang="it-IT" noProof="0" dirty="0"/>
              <a:t>Piè di pagina</a:t>
            </a:r>
          </a:p>
        </p:txBody>
      </p:sp>
      <p:sp>
        <p:nvSpPr>
          <p:cNvPr id="6" name="Segnaposto numero diapositiva 5"/>
          <p:cNvSpPr>
            <a:spLocks noGrp="1"/>
          </p:cNvSpPr>
          <p:nvPr>
            <p:ph type="sldNum" sz="quarter" idx="4"/>
          </p:nvPr>
        </p:nvSpPr>
        <p:spPr>
          <a:xfrm>
            <a:off x="10375670" y="6446838"/>
            <a:ext cx="780010" cy="365125"/>
          </a:xfrm>
          <a:prstGeom prst="rect">
            <a:avLst/>
          </a:prstGeom>
        </p:spPr>
        <p:txBody>
          <a:bodyPr vert="horz" lIns="91440" tIns="45720" rIns="91440" bIns="45720" rtlCol="0" anchor="ctr"/>
          <a:lstStyle>
            <a:lvl1pPr algn="r">
              <a:defRPr sz="1050">
                <a:solidFill>
                  <a:schemeClr val="tx1">
                    <a:lumMod val="75000"/>
                    <a:lumOff val="25000"/>
                  </a:schemeClr>
                </a:solidFill>
              </a:defRPr>
            </a:lvl1pPr>
          </a:lstStyle>
          <a:p>
            <a:pPr rtl="0"/>
            <a:fld id="{3A98EE3D-8CD1-4C3F-BD1C-C98C9596463C}" type="slidenum">
              <a:rPr lang="it-IT" noProof="0" smtClean="0"/>
              <a:pPr/>
              <a:t>‹N›</a:t>
            </a:fld>
            <a:endParaRPr lang="it-IT" noProof="0" dirty="0"/>
          </a:p>
        </p:txBody>
      </p:sp>
      <p:sp>
        <p:nvSpPr>
          <p:cNvPr id="8" name="Rettangolo 7">
            <a:extLst>
              <a:ext uri="{FF2B5EF4-FFF2-40B4-BE49-F238E27FC236}">
                <a16:creationId xmlns:a16="http://schemas.microsoft.com/office/drawing/2014/main" id="{0F25E55C-1C16-46C6-B789-A4B2BCEF8F86}"/>
              </a:ext>
            </a:extLst>
          </p:cNvPr>
          <p:cNvSpPr/>
          <p:nvPr userDrawn="1"/>
        </p:nvSpPr>
        <p:spPr>
          <a:xfrm>
            <a:off x="0" y="1011981"/>
            <a:ext cx="1036320" cy="685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noProof="0" dirty="0"/>
          </a:p>
        </p:txBody>
      </p:sp>
    </p:spTree>
    <p:extLst>
      <p:ext uri="{BB962C8B-B14F-4D97-AF65-F5344CB8AC3E}">
        <p14:creationId xmlns:p14="http://schemas.microsoft.com/office/powerpoint/2010/main" val="1690285712"/>
      </p:ext>
    </p:extLst>
  </p:cSld>
  <p:clrMap bg1="lt1" tx1="dk1" bg2="lt2" tx2="dk2" accent1="accent1" accent2="accent2" accent3="accent3" accent4="accent4" accent5="accent5" accent6="accent6" hlink="hlink" folHlink="folHlink"/>
  <p:sldLayoutIdLst>
    <p:sldLayoutId id="2147483706" r:id="rId1"/>
    <p:sldLayoutId id="2147483718" r:id="rId2"/>
    <p:sldLayoutId id="2147483707" r:id="rId3"/>
    <p:sldLayoutId id="2147483708" r:id="rId4"/>
    <p:sldLayoutId id="2147483719" r:id="rId5"/>
    <p:sldLayoutId id="2147483709" r:id="rId6"/>
    <p:sldLayoutId id="2147483716" r:id="rId7"/>
    <p:sldLayoutId id="2147483710" r:id="rId8"/>
    <p:sldLayoutId id="2147483711" r:id="rId9"/>
    <p:sldLayoutId id="2147483712" r:id="rId10"/>
    <p:sldLayoutId id="2147483727" r:id="rId11"/>
    <p:sldLayoutId id="2147483720" r:id="rId12"/>
    <p:sldLayoutId id="2147483721" r:id="rId13"/>
    <p:sldLayoutId id="2147483725" r:id="rId14"/>
    <p:sldLayoutId id="2147483726" r:id="rId15"/>
    <p:sldLayoutId id="2147483722" r:id="rId16"/>
    <p:sldLayoutId id="2147483723" r:id="rId17"/>
    <p:sldLayoutId id="2147483715" r:id="rId18"/>
    <p:sldLayoutId id="2147483713" r:id="rId19"/>
    <p:sldLayoutId id="2147483714" r:id="rId20"/>
    <p:sldLayoutId id="2147483728" r:id="rId21"/>
  </p:sldLayoutIdLst>
  <p:hf sldNum="0" hdr="0" ftr="0" dt="0"/>
  <p:txStyles>
    <p:titleStyle>
      <a:lvl1pPr algn="l" defTabSz="914400" rtl="0" eaLnBrk="1" latinLnBrk="0" hangingPunct="1">
        <a:lnSpc>
          <a:spcPct val="90000"/>
        </a:lnSpc>
        <a:spcBef>
          <a:spcPct val="0"/>
        </a:spcBef>
        <a:buNone/>
        <a:defRPr sz="4800" b="1" kern="1200" spc="-50" baseline="0">
          <a:solidFill>
            <a:schemeClr val="tx1">
              <a:lumMod val="75000"/>
              <a:lumOff val="25000"/>
            </a:schemeClr>
          </a:solidFill>
          <a:latin typeface="+mn-lt"/>
          <a:ea typeface="+mj-ea"/>
          <a:cs typeface="+mj-cs"/>
        </a:defRPr>
      </a:lvl1pPr>
    </p:titleStyle>
    <p:bodyStyle>
      <a:lvl1pPr marL="266700" indent="-266700" algn="l" defTabSz="914400" rtl="0" eaLnBrk="1" latinLnBrk="0" hangingPunct="1">
        <a:lnSpc>
          <a:spcPct val="100000"/>
        </a:lnSpc>
        <a:spcBef>
          <a:spcPts val="1200"/>
        </a:spcBef>
        <a:spcAft>
          <a:spcPts val="200"/>
        </a:spcAft>
        <a:buClr>
          <a:schemeClr val="accent1"/>
        </a:buClr>
        <a:buSzPct val="100000"/>
        <a:buFont typeface="Wingdings" panose="05000000000000000000" pitchFamily="2" charset="2"/>
        <a:buChar char="§"/>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100000"/>
        </a:lnSpc>
        <a:spcBef>
          <a:spcPts val="200"/>
        </a:spcBef>
        <a:spcAft>
          <a:spcPts val="400"/>
        </a:spcAft>
        <a:buClr>
          <a:schemeClr val="accent1"/>
        </a:buClr>
        <a:buFont typeface="Wingdings" panose="05000000000000000000" pitchFamily="2" charset="2"/>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100000"/>
        </a:lnSpc>
        <a:spcBef>
          <a:spcPts val="200"/>
        </a:spcBef>
        <a:spcAft>
          <a:spcPts val="400"/>
        </a:spcAft>
        <a:buClr>
          <a:schemeClr val="accent1"/>
        </a:buClr>
        <a:buFont typeface="Wingdings" panose="05000000000000000000" pitchFamily="2" charset="2"/>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100000"/>
        </a:lnSpc>
        <a:spcBef>
          <a:spcPts val="200"/>
        </a:spcBef>
        <a:spcAft>
          <a:spcPts val="400"/>
        </a:spcAft>
        <a:buClr>
          <a:schemeClr val="accent1"/>
        </a:buClr>
        <a:buFont typeface="Wingdings" panose="05000000000000000000" pitchFamily="2" charset="2"/>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100000"/>
        </a:lnSpc>
        <a:spcBef>
          <a:spcPts val="200"/>
        </a:spcBef>
        <a:spcAft>
          <a:spcPts val="400"/>
        </a:spcAft>
        <a:buClr>
          <a:schemeClr val="accent1"/>
        </a:buClr>
        <a:buFont typeface="Wingdings" panose="05000000000000000000" pitchFamily="2" charset="2"/>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87" userDrawn="1">
          <p15:clr>
            <a:srgbClr val="F26B43"/>
          </p15:clr>
        </p15:guide>
        <p15:guide id="2" pos="688" userDrawn="1">
          <p15:clr>
            <a:srgbClr val="F26B43"/>
          </p15:clr>
        </p15:guide>
        <p15:guide id="3" pos="7038" userDrawn="1">
          <p15:clr>
            <a:srgbClr val="F26B43"/>
          </p15:clr>
        </p15:guide>
        <p15:guide id="4" orient="horz" pos="3702" userDrawn="1">
          <p15:clr>
            <a:srgbClr val="F26B43"/>
          </p15:clr>
        </p15:guide>
        <p15:guide id="5" orient="horz" pos="4065"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4.svg"/><Relationship Id="rId4" Type="http://schemas.openxmlformats.org/officeDocument/2006/relationships/image" Target="../media/image3.svg"/></Relationships>
</file>

<file path=ppt/slides/_rels/slide2.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21.xml"/><Relationship Id="rId6" Type="http://schemas.openxmlformats.org/officeDocument/2006/relationships/image" Target="../media/image8.png"/><Relationship Id="rId5" Type="http://schemas.openxmlformats.org/officeDocument/2006/relationships/image" Target="../media/image7.sv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s>
</file>

<file path=ppt/slides/_rels/slide3.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notesSlide" Target="../notesSlides/notesSlide3.xml"/><Relationship Id="rId1" Type="http://schemas.openxmlformats.org/officeDocument/2006/relationships/slideLayout" Target="../slideLayouts/slideLayout21.xml"/><Relationship Id="rId5" Type="http://schemas.openxmlformats.org/officeDocument/2006/relationships/image" Target="../media/image15.png"/><Relationship Id="rId4" Type="http://schemas.openxmlformats.org/officeDocument/2006/relationships/image" Target="../media/image14.png"/></Relationships>
</file>

<file path=ppt/slides/_rels/slide4.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6.png"/><Relationship Id="rId7" Type="http://schemas.openxmlformats.org/officeDocument/2006/relationships/image" Target="../media/image18.png"/><Relationship Id="rId2" Type="http://schemas.openxmlformats.org/officeDocument/2006/relationships/notesSlide" Target="../notesSlides/notesSlide4.xml"/><Relationship Id="rId1" Type="http://schemas.openxmlformats.org/officeDocument/2006/relationships/slideLayout" Target="../slideLayouts/slideLayout9.xml"/><Relationship Id="rId6" Type="http://schemas.openxmlformats.org/officeDocument/2006/relationships/image" Target="../media/image11.png"/><Relationship Id="rId5" Type="http://schemas.microsoft.com/office/2007/relationships/hdphoto" Target="../media/hdphoto1.wdp"/><Relationship Id="rId4" Type="http://schemas.openxmlformats.org/officeDocument/2006/relationships/image" Target="../media/image17.png"/><Relationship Id="rId9" Type="http://schemas.openxmlformats.org/officeDocument/2006/relationships/image" Target="../media/image20.png"/></Relationships>
</file>

<file path=ppt/slides/_rels/slide5.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5.png"/><Relationship Id="rId7" Type="http://schemas.openxmlformats.org/officeDocument/2006/relationships/image" Target="../media/image24.png"/><Relationship Id="rId2" Type="http://schemas.openxmlformats.org/officeDocument/2006/relationships/notesSlide" Target="../notesSlides/notesSlide5.xml"/><Relationship Id="rId1" Type="http://schemas.openxmlformats.org/officeDocument/2006/relationships/slideLayout" Target="../slideLayouts/slideLayout9.xml"/><Relationship Id="rId6" Type="http://schemas.openxmlformats.org/officeDocument/2006/relationships/image" Target="../media/image23.png"/><Relationship Id="rId11" Type="http://schemas.openxmlformats.org/officeDocument/2006/relationships/image" Target="../media/image28.png"/><Relationship Id="rId5" Type="http://schemas.openxmlformats.org/officeDocument/2006/relationships/image" Target="../media/image22.png"/><Relationship Id="rId10" Type="http://schemas.openxmlformats.org/officeDocument/2006/relationships/image" Target="../media/image27.png"/><Relationship Id="rId4" Type="http://schemas.openxmlformats.org/officeDocument/2006/relationships/image" Target="../media/image21.png"/><Relationship Id="rId9" Type="http://schemas.openxmlformats.org/officeDocument/2006/relationships/image" Target="../media/image26.png"/></Relationships>
</file>

<file path=ppt/slides/_rels/slide6.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5.png"/><Relationship Id="rId7" Type="http://schemas.openxmlformats.org/officeDocument/2006/relationships/image" Target="../media/image32.png"/><Relationship Id="rId2" Type="http://schemas.openxmlformats.org/officeDocument/2006/relationships/notesSlide" Target="../notesSlides/notesSlide6.xml"/><Relationship Id="rId1" Type="http://schemas.openxmlformats.org/officeDocument/2006/relationships/slideLayout" Target="../slideLayouts/slideLayout9.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7.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38.png"/><Relationship Id="rId2" Type="http://schemas.openxmlformats.org/officeDocument/2006/relationships/notesSlide" Target="../notesSlides/notesSlide7.xml"/><Relationship Id="rId1" Type="http://schemas.openxmlformats.org/officeDocument/2006/relationships/slideLayout" Target="../slideLayouts/slideLayout9.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8.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50000">
              <a:srgbClr val="B5C1DF">
                <a:alpha val="0"/>
                <a:lumMod val="0"/>
                <a:lumOff val="100000"/>
              </a:srgbClr>
            </a:gs>
            <a:gs pos="100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Titolo 2">
            <a:extLst>
              <a:ext uri="{FF2B5EF4-FFF2-40B4-BE49-F238E27FC236}">
                <a16:creationId xmlns:a16="http://schemas.microsoft.com/office/drawing/2014/main" id="{7F1CCB64-8231-435F-87C9-78C908E39380}"/>
              </a:ext>
            </a:extLst>
          </p:cNvPr>
          <p:cNvSpPr>
            <a:spLocks noGrp="1"/>
          </p:cNvSpPr>
          <p:nvPr>
            <p:ph type="ctrTitle"/>
          </p:nvPr>
        </p:nvSpPr>
        <p:spPr>
          <a:xfrm>
            <a:off x="5282120" y="491947"/>
            <a:ext cx="6498076" cy="2190509"/>
          </a:xfrm>
        </p:spPr>
        <p:txBody>
          <a:bodyPr>
            <a:noAutofit/>
          </a:bodyPr>
          <a:lstStyle/>
          <a:p>
            <a:r>
              <a:rPr lang="it-IT" sz="3000" dirty="0">
                <a:solidFill>
                  <a:srgbClr val="576C84"/>
                </a:solidFill>
                <a:latin typeface="Georgia" panose="02040502050405020303" pitchFamily="18" charset="0"/>
                <a:cs typeface="Times New Roman" panose="02020603050405020304" pitchFamily="18" charset="0"/>
              </a:rPr>
              <a:t>OBESITÀ SARCOPENICA E CHIRURGIA BARIATRICA: </a:t>
            </a:r>
            <a:br>
              <a:rPr lang="it-IT" sz="3000" dirty="0">
                <a:solidFill>
                  <a:srgbClr val="576C84"/>
                </a:solidFill>
                <a:latin typeface="Georgia" panose="02040502050405020303" pitchFamily="18" charset="0"/>
                <a:cs typeface="Times New Roman" panose="02020603050405020304" pitchFamily="18" charset="0"/>
              </a:rPr>
            </a:br>
            <a:r>
              <a:rPr lang="it-IT" sz="3000" dirty="0">
                <a:solidFill>
                  <a:srgbClr val="009996"/>
                </a:solidFill>
                <a:latin typeface="Georgia" panose="02040502050405020303" pitchFamily="18" charset="0"/>
                <a:cs typeface="Times New Roman" panose="02020603050405020304" pitchFamily="18" charset="0"/>
              </a:rPr>
              <a:t>SINTESI DELLE EVIDENZE E STRATEGIE NUTRIZIONALI E COMPORTAMENTALI</a:t>
            </a:r>
            <a:endParaRPr lang="it-IT" sz="3000" dirty="0">
              <a:solidFill>
                <a:srgbClr val="009996"/>
              </a:solidFill>
              <a:latin typeface="Georgia" panose="02040502050405020303" pitchFamily="18" charset="0"/>
            </a:endParaRPr>
          </a:p>
        </p:txBody>
      </p:sp>
      <p:sp>
        <p:nvSpPr>
          <p:cNvPr id="4" name="Sottotitolo 3">
            <a:extLst>
              <a:ext uri="{FF2B5EF4-FFF2-40B4-BE49-F238E27FC236}">
                <a16:creationId xmlns:a16="http://schemas.microsoft.com/office/drawing/2014/main" id="{91A9603A-D223-47EF-B35B-86424F3280CA}"/>
              </a:ext>
            </a:extLst>
          </p:cNvPr>
          <p:cNvSpPr>
            <a:spLocks noGrp="1"/>
          </p:cNvSpPr>
          <p:nvPr>
            <p:ph type="subTitle" idx="1"/>
          </p:nvPr>
        </p:nvSpPr>
        <p:spPr>
          <a:xfrm>
            <a:off x="6330870" y="3495046"/>
            <a:ext cx="3342640" cy="694669"/>
          </a:xfrm>
        </p:spPr>
        <p:txBody>
          <a:bodyPr>
            <a:noAutofit/>
          </a:bodyPr>
          <a:lstStyle/>
          <a:p>
            <a:r>
              <a:rPr lang="it-IT" sz="1800" b="0" dirty="0">
                <a:solidFill>
                  <a:srgbClr val="576C84"/>
                </a:solidFill>
                <a:latin typeface="Georgia" panose="02040502050405020303" pitchFamily="18" charset="0"/>
              </a:rPr>
              <a:t>Dott.ssa </a:t>
            </a:r>
            <a:br>
              <a:rPr lang="it-IT" sz="1800" b="0" dirty="0">
                <a:latin typeface="Georgia" panose="02040502050405020303" pitchFamily="18" charset="0"/>
              </a:rPr>
            </a:br>
            <a:r>
              <a:rPr lang="it-IT" sz="1800" b="0" dirty="0">
                <a:solidFill>
                  <a:srgbClr val="009996"/>
                </a:solidFill>
                <a:latin typeface="Georgia" panose="02040502050405020303" pitchFamily="18" charset="0"/>
              </a:rPr>
              <a:t>noemi zelaschi</a:t>
            </a:r>
          </a:p>
        </p:txBody>
      </p:sp>
      <p:cxnSp>
        <p:nvCxnSpPr>
          <p:cNvPr id="5" name="Connettore diritto 4">
            <a:extLst>
              <a:ext uri="{FF2B5EF4-FFF2-40B4-BE49-F238E27FC236}">
                <a16:creationId xmlns:a16="http://schemas.microsoft.com/office/drawing/2014/main" id="{75ED3070-6121-5EA9-6707-C54888AB0F82}"/>
              </a:ext>
            </a:extLst>
          </p:cNvPr>
          <p:cNvCxnSpPr/>
          <p:nvPr/>
        </p:nvCxnSpPr>
        <p:spPr>
          <a:xfrm>
            <a:off x="5282120" y="3025302"/>
            <a:ext cx="6498076" cy="0"/>
          </a:xfrm>
          <a:prstGeom prst="line">
            <a:avLst/>
          </a:prstGeom>
        </p:spPr>
        <p:style>
          <a:lnRef idx="2">
            <a:schemeClr val="accent1"/>
          </a:lnRef>
          <a:fillRef idx="0">
            <a:schemeClr val="accent1"/>
          </a:fillRef>
          <a:effectRef idx="1">
            <a:schemeClr val="accent1"/>
          </a:effectRef>
          <a:fontRef idx="minor">
            <a:schemeClr val="tx1"/>
          </a:fontRef>
        </p:style>
      </p:cxnSp>
      <p:sp>
        <p:nvSpPr>
          <p:cNvPr id="6" name="Ovale 5">
            <a:extLst>
              <a:ext uri="{FF2B5EF4-FFF2-40B4-BE49-F238E27FC236}">
                <a16:creationId xmlns:a16="http://schemas.microsoft.com/office/drawing/2014/main" id="{659BBB87-2BBA-E771-5488-2D087534495D}"/>
              </a:ext>
            </a:extLst>
          </p:cNvPr>
          <p:cNvSpPr/>
          <p:nvPr/>
        </p:nvSpPr>
        <p:spPr>
          <a:xfrm>
            <a:off x="8483492" y="2973744"/>
            <a:ext cx="95331" cy="96814"/>
          </a:xfrm>
          <a:prstGeom prst="ellipse">
            <a:avLst/>
          </a:prstGeom>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8" name="Elemento grafico 7" descr="Profilo femminile con riempimento a tinta unita">
            <a:extLst>
              <a:ext uri="{FF2B5EF4-FFF2-40B4-BE49-F238E27FC236}">
                <a16:creationId xmlns:a16="http://schemas.microsoft.com/office/drawing/2014/main" id="{C188D5DB-5238-83A4-053C-C875496DE6F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526336" y="3411058"/>
            <a:ext cx="804534" cy="804534"/>
          </a:xfrm>
          <a:prstGeom prst="rect">
            <a:avLst/>
          </a:prstGeom>
        </p:spPr>
      </p:pic>
      <p:cxnSp>
        <p:nvCxnSpPr>
          <p:cNvPr id="9" name="Connettore diritto 8">
            <a:extLst>
              <a:ext uri="{FF2B5EF4-FFF2-40B4-BE49-F238E27FC236}">
                <a16:creationId xmlns:a16="http://schemas.microsoft.com/office/drawing/2014/main" id="{86F29B55-6C64-4191-1ED9-0CAE9AAA99B3}"/>
              </a:ext>
            </a:extLst>
          </p:cNvPr>
          <p:cNvCxnSpPr>
            <a:cxnSpLocks/>
          </p:cNvCxnSpPr>
          <p:nvPr/>
        </p:nvCxnSpPr>
        <p:spPr>
          <a:xfrm>
            <a:off x="5438411" y="4295302"/>
            <a:ext cx="3712507" cy="0"/>
          </a:xfrm>
          <a:prstGeom prst="line">
            <a:avLst/>
          </a:prstGeom>
        </p:spPr>
        <p:style>
          <a:lnRef idx="1">
            <a:schemeClr val="accent5"/>
          </a:lnRef>
          <a:fillRef idx="0">
            <a:schemeClr val="accent5"/>
          </a:fillRef>
          <a:effectRef idx="0">
            <a:schemeClr val="accent5"/>
          </a:effectRef>
          <a:fontRef idx="minor">
            <a:schemeClr val="tx1"/>
          </a:fontRef>
        </p:style>
      </p:cxnSp>
      <p:sp>
        <p:nvSpPr>
          <p:cNvPr id="11" name="CasellaDiTesto 10">
            <a:extLst>
              <a:ext uri="{FF2B5EF4-FFF2-40B4-BE49-F238E27FC236}">
                <a16:creationId xmlns:a16="http://schemas.microsoft.com/office/drawing/2014/main" id="{E70C61B2-B203-9DDF-F4AC-97B7E6525CEF}"/>
              </a:ext>
            </a:extLst>
          </p:cNvPr>
          <p:cNvSpPr txBox="1"/>
          <p:nvPr/>
        </p:nvSpPr>
        <p:spPr>
          <a:xfrm>
            <a:off x="6330870" y="4665799"/>
            <a:ext cx="3342640" cy="369332"/>
          </a:xfrm>
          <a:prstGeom prst="rect">
            <a:avLst/>
          </a:prstGeom>
          <a:noFill/>
        </p:spPr>
        <p:txBody>
          <a:bodyPr wrap="square" rtlCol="0">
            <a:spAutoFit/>
          </a:bodyPr>
          <a:lstStyle/>
          <a:p>
            <a:r>
              <a:rPr lang="it-IT" cap="all" spc="200" dirty="0">
                <a:solidFill>
                  <a:srgbClr val="576C84"/>
                </a:solidFill>
                <a:latin typeface="Georgia" panose="02040502050405020303" pitchFamily="18" charset="0"/>
              </a:rPr>
              <a:t>dietista</a:t>
            </a:r>
          </a:p>
        </p:txBody>
      </p:sp>
      <p:cxnSp>
        <p:nvCxnSpPr>
          <p:cNvPr id="16" name="Connettore diritto 15">
            <a:extLst>
              <a:ext uri="{FF2B5EF4-FFF2-40B4-BE49-F238E27FC236}">
                <a16:creationId xmlns:a16="http://schemas.microsoft.com/office/drawing/2014/main" id="{22D5DEC2-1897-3EDE-1E86-E6EFCE4FFB1E}"/>
              </a:ext>
            </a:extLst>
          </p:cNvPr>
          <p:cNvCxnSpPr>
            <a:cxnSpLocks/>
          </p:cNvCxnSpPr>
          <p:nvPr/>
        </p:nvCxnSpPr>
        <p:spPr>
          <a:xfrm>
            <a:off x="5438410" y="5377977"/>
            <a:ext cx="3712507" cy="0"/>
          </a:xfrm>
          <a:prstGeom prst="line">
            <a:avLst/>
          </a:prstGeom>
        </p:spPr>
        <p:style>
          <a:lnRef idx="1">
            <a:schemeClr val="accent5"/>
          </a:lnRef>
          <a:fillRef idx="0">
            <a:schemeClr val="accent5"/>
          </a:fillRef>
          <a:effectRef idx="0">
            <a:schemeClr val="accent5"/>
          </a:effectRef>
          <a:fontRef idx="minor">
            <a:schemeClr val="tx1"/>
          </a:fontRef>
        </p:style>
      </p:cxnSp>
      <p:pic>
        <p:nvPicPr>
          <p:cNvPr id="18" name="Elemento grafico 17" descr="Mela con riempimento a tinta unita">
            <a:extLst>
              <a:ext uri="{FF2B5EF4-FFF2-40B4-BE49-F238E27FC236}">
                <a16:creationId xmlns:a16="http://schemas.microsoft.com/office/drawing/2014/main" id="{C4C4480B-90C0-94EE-BBFA-373F29F24D65}"/>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548073" y="4459066"/>
            <a:ext cx="782797" cy="782797"/>
          </a:xfrm>
          <a:prstGeom prst="rect">
            <a:avLst/>
          </a:prstGeom>
        </p:spPr>
      </p:pic>
      <p:pic>
        <p:nvPicPr>
          <p:cNvPr id="19" name="Elemento grafico 18" descr="Medico con riempimento a tinta unita">
            <a:extLst>
              <a:ext uri="{FF2B5EF4-FFF2-40B4-BE49-F238E27FC236}">
                <a16:creationId xmlns:a16="http://schemas.microsoft.com/office/drawing/2014/main" id="{EF18447F-B46B-E669-406C-9E8C5E0A3464}"/>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487113" y="5485591"/>
            <a:ext cx="914400" cy="914400"/>
          </a:xfrm>
          <a:prstGeom prst="rect">
            <a:avLst/>
          </a:prstGeom>
        </p:spPr>
      </p:pic>
      <p:sp>
        <p:nvSpPr>
          <p:cNvPr id="20" name="CasellaDiTesto 19">
            <a:extLst>
              <a:ext uri="{FF2B5EF4-FFF2-40B4-BE49-F238E27FC236}">
                <a16:creationId xmlns:a16="http://schemas.microsoft.com/office/drawing/2014/main" id="{F1FC20BD-88C5-AA08-CD95-119011124B09}"/>
              </a:ext>
            </a:extLst>
          </p:cNvPr>
          <p:cNvSpPr txBox="1"/>
          <p:nvPr/>
        </p:nvSpPr>
        <p:spPr>
          <a:xfrm>
            <a:off x="6401513" y="5619625"/>
            <a:ext cx="4886248" cy="646331"/>
          </a:xfrm>
          <a:prstGeom prst="rect">
            <a:avLst/>
          </a:prstGeom>
          <a:noFill/>
        </p:spPr>
        <p:txBody>
          <a:bodyPr wrap="square" rtlCol="0">
            <a:spAutoFit/>
          </a:bodyPr>
          <a:lstStyle/>
          <a:p>
            <a:r>
              <a:rPr lang="it-IT" cap="all" spc="200" dirty="0">
                <a:solidFill>
                  <a:srgbClr val="576C84"/>
                </a:solidFill>
                <a:latin typeface="Georgia" panose="02040502050405020303" pitchFamily="18" charset="0"/>
              </a:rPr>
              <a:t>ISTITUTO CLINICO BEATO MATTEO</a:t>
            </a:r>
            <a:br>
              <a:rPr lang="it-IT" cap="all" spc="200" dirty="0">
                <a:solidFill>
                  <a:srgbClr val="576C84"/>
                </a:solidFill>
                <a:latin typeface="Georgia" panose="02040502050405020303" pitchFamily="18" charset="0"/>
              </a:rPr>
            </a:br>
            <a:r>
              <a:rPr lang="it-IT" cap="all" spc="200" dirty="0">
                <a:solidFill>
                  <a:srgbClr val="009996"/>
                </a:solidFill>
                <a:latin typeface="Georgia" panose="02040502050405020303" pitchFamily="18" charset="0"/>
              </a:rPr>
              <a:t>VIGEVANO (PV)</a:t>
            </a:r>
          </a:p>
        </p:txBody>
      </p:sp>
    </p:spTree>
    <p:extLst>
      <p:ext uri="{BB962C8B-B14F-4D97-AF65-F5344CB8AC3E}">
        <p14:creationId xmlns:p14="http://schemas.microsoft.com/office/powerpoint/2010/main" val="471150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pic>
        <p:nvPicPr>
          <p:cNvPr id="5" name="Immagine 4">
            <a:extLst>
              <a:ext uri="{FF2B5EF4-FFF2-40B4-BE49-F238E27FC236}">
                <a16:creationId xmlns:a16="http://schemas.microsoft.com/office/drawing/2014/main" id="{6B724138-29B5-864E-A32C-45765D76B9C3}"/>
              </a:ext>
            </a:extLst>
          </p:cNvPr>
          <p:cNvPicPr>
            <a:picLocks noChangeAspect="1"/>
          </p:cNvPicPr>
          <p:nvPr/>
        </p:nvPicPr>
        <p:blipFill>
          <a:blip r:embed="rId3"/>
          <a:stretch>
            <a:fillRect/>
          </a:stretch>
        </p:blipFill>
        <p:spPr>
          <a:xfrm flipH="1">
            <a:off x="0" y="-12395"/>
            <a:ext cx="12201784" cy="6870395"/>
          </a:xfrm>
          <a:prstGeom prst="rect">
            <a:avLst/>
          </a:prstGeom>
        </p:spPr>
      </p:pic>
      <p:sp>
        <p:nvSpPr>
          <p:cNvPr id="9" name="Titolo 1">
            <a:extLst>
              <a:ext uri="{FF2B5EF4-FFF2-40B4-BE49-F238E27FC236}">
                <a16:creationId xmlns:a16="http://schemas.microsoft.com/office/drawing/2014/main" id="{771C972C-BB9F-E852-4B4C-52B39D45E18E}"/>
              </a:ext>
            </a:extLst>
          </p:cNvPr>
          <p:cNvSpPr txBox="1">
            <a:spLocks/>
          </p:cNvSpPr>
          <p:nvPr/>
        </p:nvSpPr>
        <p:spPr>
          <a:xfrm flipH="1">
            <a:off x="418798" y="563824"/>
            <a:ext cx="10691265" cy="445479"/>
          </a:xfrm>
          <a:prstGeom prst="rect">
            <a:avLst/>
          </a:prstGeom>
        </p:spPr>
        <p:txBody>
          <a:bodyPr/>
          <a:lstStyle>
            <a:lvl1pPr algn="l" defTabSz="914400" rtl="0" eaLnBrk="1" latinLnBrk="0" hangingPunct="1">
              <a:lnSpc>
                <a:spcPct val="90000"/>
              </a:lnSpc>
              <a:spcBef>
                <a:spcPct val="0"/>
              </a:spcBef>
              <a:buNone/>
              <a:defRPr sz="4800" b="1" kern="1200" spc="-50" baseline="0">
                <a:solidFill>
                  <a:schemeClr val="tx1">
                    <a:lumMod val="75000"/>
                    <a:lumOff val="25000"/>
                  </a:schemeClr>
                </a:solidFill>
                <a:latin typeface="+mn-lt"/>
                <a:ea typeface="+mj-ea"/>
                <a:cs typeface="+mj-cs"/>
              </a:defRPr>
            </a:lvl1pPr>
          </a:lstStyle>
          <a:p>
            <a:r>
              <a:rPr lang="it-IT" sz="3000" dirty="0">
                <a:solidFill>
                  <a:schemeClr val="tx2"/>
                </a:solidFill>
                <a:latin typeface="Georgia" panose="02040502050405020303" pitchFamily="18" charset="0"/>
                <a:cs typeface="Times New Roman" panose="02020603050405020304" pitchFamily="18" charset="0"/>
              </a:rPr>
              <a:t>DEFINIZIONE</a:t>
            </a:r>
          </a:p>
        </p:txBody>
      </p:sp>
      <p:cxnSp>
        <p:nvCxnSpPr>
          <p:cNvPr id="11" name="Connettore diritto 10">
            <a:extLst>
              <a:ext uri="{FF2B5EF4-FFF2-40B4-BE49-F238E27FC236}">
                <a16:creationId xmlns:a16="http://schemas.microsoft.com/office/drawing/2014/main" id="{5A1FB4A9-1405-2469-395B-4E5C7C14428F}"/>
              </a:ext>
            </a:extLst>
          </p:cNvPr>
          <p:cNvCxnSpPr/>
          <p:nvPr/>
        </p:nvCxnSpPr>
        <p:spPr>
          <a:xfrm>
            <a:off x="365653" y="1062891"/>
            <a:ext cx="3283062" cy="1"/>
          </a:xfrm>
          <a:prstGeom prst="line">
            <a:avLst/>
          </a:prstGeom>
          <a:ln>
            <a:solidFill>
              <a:srgbClr val="009996"/>
            </a:solidFill>
          </a:ln>
        </p:spPr>
        <p:style>
          <a:lnRef idx="2">
            <a:schemeClr val="accent1"/>
          </a:lnRef>
          <a:fillRef idx="0">
            <a:schemeClr val="accent1"/>
          </a:fillRef>
          <a:effectRef idx="1">
            <a:schemeClr val="accent1"/>
          </a:effectRef>
          <a:fontRef idx="minor">
            <a:schemeClr val="tx1"/>
          </a:fontRef>
        </p:style>
      </p:cxnSp>
      <p:sp>
        <p:nvSpPr>
          <p:cNvPr id="13" name="Ovale 12">
            <a:extLst>
              <a:ext uri="{FF2B5EF4-FFF2-40B4-BE49-F238E27FC236}">
                <a16:creationId xmlns:a16="http://schemas.microsoft.com/office/drawing/2014/main" id="{7C041858-2589-CFF8-3E48-94682691F962}"/>
              </a:ext>
            </a:extLst>
          </p:cNvPr>
          <p:cNvSpPr/>
          <p:nvPr/>
        </p:nvSpPr>
        <p:spPr>
          <a:xfrm>
            <a:off x="320697" y="1011333"/>
            <a:ext cx="95331" cy="96814"/>
          </a:xfrm>
          <a:prstGeom prst="ellipse">
            <a:avLst/>
          </a:prstGeom>
          <a:solidFill>
            <a:srgbClr val="009996"/>
          </a:solidFill>
          <a:ln>
            <a:solidFill>
              <a:srgbClr val="00999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7" name="Segnaposto contenuto 2">
            <a:extLst>
              <a:ext uri="{FF2B5EF4-FFF2-40B4-BE49-F238E27FC236}">
                <a16:creationId xmlns:a16="http://schemas.microsoft.com/office/drawing/2014/main" id="{56FFB746-1FC4-D408-90D7-1118E5E26765}"/>
              </a:ext>
            </a:extLst>
          </p:cNvPr>
          <p:cNvSpPr txBox="1">
            <a:spLocks/>
          </p:cNvSpPr>
          <p:nvPr/>
        </p:nvSpPr>
        <p:spPr>
          <a:xfrm>
            <a:off x="871820" y="2142923"/>
            <a:ext cx="2263703" cy="399384"/>
          </a:xfrm>
          <a:prstGeom prst="roundRect">
            <a:avLst/>
          </a:prstGeom>
          <a:solidFill>
            <a:srgbClr val="576C84"/>
          </a:solidFill>
          <a:ln>
            <a:solidFill>
              <a:schemeClr val="bg1"/>
            </a:solidFill>
          </a:ln>
        </p:spPr>
        <p:txBody>
          <a:bodyPr lIns="91440" tIns="45720" rIns="91440" bIns="45720" anchor="t">
            <a:normAutofit fontScale="85000" lnSpcReduction="10000"/>
          </a:bodyPr>
          <a:lstStyle>
            <a:defPPr rtl="0">
              <a:defRPr lang="it-it"/>
            </a:defPPr>
            <a:lvl1pPr marL="266700" indent="-266700" algn="l" defTabSz="914400" rtl="0" eaLnBrk="1" latinLnBrk="0" hangingPunct="1">
              <a:lnSpc>
                <a:spcPct val="100000"/>
              </a:lnSpc>
              <a:spcBef>
                <a:spcPts val="1200"/>
              </a:spcBef>
              <a:spcAft>
                <a:spcPts val="200"/>
              </a:spcAft>
              <a:buClr>
                <a:schemeClr val="accent1"/>
              </a:buClr>
              <a:buSzPct val="100000"/>
              <a:buFont typeface="Wingdings" panose="05000000000000000000" pitchFamily="2" charset="2"/>
              <a:buChar char="§"/>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100000"/>
              </a:lnSpc>
              <a:spcBef>
                <a:spcPts val="200"/>
              </a:spcBef>
              <a:spcAft>
                <a:spcPts val="400"/>
              </a:spcAft>
              <a:buClr>
                <a:schemeClr val="accent1"/>
              </a:buClr>
              <a:buFont typeface="Wingdings" panose="05000000000000000000" pitchFamily="2" charset="2"/>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100000"/>
              </a:lnSpc>
              <a:spcBef>
                <a:spcPts val="200"/>
              </a:spcBef>
              <a:spcAft>
                <a:spcPts val="400"/>
              </a:spcAft>
              <a:buClr>
                <a:schemeClr val="accent1"/>
              </a:buClr>
              <a:buFont typeface="Wingdings" panose="05000000000000000000" pitchFamily="2" charset="2"/>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100000"/>
              </a:lnSpc>
              <a:spcBef>
                <a:spcPts val="200"/>
              </a:spcBef>
              <a:spcAft>
                <a:spcPts val="400"/>
              </a:spcAft>
              <a:buClr>
                <a:schemeClr val="accent1"/>
              </a:buClr>
              <a:buFont typeface="Wingdings" panose="05000000000000000000" pitchFamily="2" charset="2"/>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100000"/>
              </a:lnSpc>
              <a:spcBef>
                <a:spcPts val="200"/>
              </a:spcBef>
              <a:spcAft>
                <a:spcPts val="400"/>
              </a:spcAft>
              <a:buClr>
                <a:schemeClr val="accent1"/>
              </a:buClr>
              <a:buFont typeface="Wingdings" panose="05000000000000000000" pitchFamily="2" charset="2"/>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indent="0" algn="ctr">
              <a:buNone/>
            </a:pPr>
            <a:r>
              <a:rPr lang="it-IT" sz="2100" dirty="0">
                <a:solidFill>
                  <a:srgbClr val="FFFFFF"/>
                </a:solidFill>
                <a:latin typeface="Georgia"/>
                <a:ea typeface="Calibri"/>
                <a:cs typeface="Calibri"/>
              </a:rPr>
              <a:t> POSSIBILI</a:t>
            </a:r>
            <a:r>
              <a:rPr lang="it-IT" sz="2100">
                <a:solidFill>
                  <a:srgbClr val="FFFFFF"/>
                </a:solidFill>
                <a:latin typeface="Georgia"/>
                <a:ea typeface="Calibri"/>
                <a:cs typeface="Calibri"/>
              </a:rPr>
              <a:t> CAUSE</a:t>
            </a:r>
          </a:p>
        </p:txBody>
      </p:sp>
      <p:pic>
        <p:nvPicPr>
          <p:cNvPr id="27" name="Immagine 26">
            <a:extLst>
              <a:ext uri="{FF2B5EF4-FFF2-40B4-BE49-F238E27FC236}">
                <a16:creationId xmlns:a16="http://schemas.microsoft.com/office/drawing/2014/main" id="{04800AAC-AF36-BD19-3F77-53B8370737FE}"/>
              </a:ext>
            </a:extLst>
          </p:cNvPr>
          <p:cNvPicPr>
            <a:picLocks noChangeAspect="1"/>
          </p:cNvPicPr>
          <p:nvPr/>
        </p:nvPicPr>
        <p:blipFill>
          <a:blip r:embed="rId4"/>
          <a:stretch>
            <a:fillRect/>
          </a:stretch>
        </p:blipFill>
        <p:spPr>
          <a:xfrm>
            <a:off x="9293452" y="1111250"/>
            <a:ext cx="2676525" cy="4000500"/>
          </a:xfrm>
          <a:prstGeom prst="ellipse">
            <a:avLst/>
          </a:prstGeom>
          <a:ln>
            <a:noFill/>
          </a:ln>
          <a:effectLst>
            <a:softEdge rad="112500"/>
          </a:effectLst>
        </p:spPr>
      </p:pic>
      <p:sp>
        <p:nvSpPr>
          <p:cNvPr id="18" name="Ovale 17">
            <a:extLst>
              <a:ext uri="{FF2B5EF4-FFF2-40B4-BE49-F238E27FC236}">
                <a16:creationId xmlns:a16="http://schemas.microsoft.com/office/drawing/2014/main" id="{BDEBA5F7-3F5E-D993-B432-D29E07CAB0FB}"/>
              </a:ext>
            </a:extLst>
          </p:cNvPr>
          <p:cNvSpPr/>
          <p:nvPr/>
        </p:nvSpPr>
        <p:spPr>
          <a:xfrm>
            <a:off x="358886" y="2044123"/>
            <a:ext cx="616829" cy="576601"/>
          </a:xfrm>
          <a:prstGeom prst="ellipse">
            <a:avLst/>
          </a:prstGeom>
          <a:solidFill>
            <a:srgbClr val="576C84"/>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19" name="Elemento grafico 18">
            <a:extLst>
              <a:ext uri="{FF2B5EF4-FFF2-40B4-BE49-F238E27FC236}">
                <a16:creationId xmlns:a16="http://schemas.microsoft.com/office/drawing/2014/main" id="{CF07F2C9-0516-6A2B-AFCE-8B66476AE303}"/>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52640" y="2124724"/>
            <a:ext cx="414982" cy="414982"/>
          </a:xfrm>
          <a:prstGeom prst="rect">
            <a:avLst/>
          </a:prstGeom>
        </p:spPr>
      </p:pic>
      <p:sp>
        <p:nvSpPr>
          <p:cNvPr id="14" name="Segnaposto contenuto 2">
            <a:extLst>
              <a:ext uri="{FF2B5EF4-FFF2-40B4-BE49-F238E27FC236}">
                <a16:creationId xmlns:a16="http://schemas.microsoft.com/office/drawing/2014/main" id="{14F828DD-8F30-F52E-FD51-FA113E4A2D4A}"/>
              </a:ext>
            </a:extLst>
          </p:cNvPr>
          <p:cNvSpPr txBox="1">
            <a:spLocks/>
          </p:cNvSpPr>
          <p:nvPr/>
        </p:nvSpPr>
        <p:spPr>
          <a:xfrm>
            <a:off x="407289" y="1279175"/>
            <a:ext cx="8016589" cy="630831"/>
          </a:xfrm>
          <a:prstGeom prst="roundRect">
            <a:avLst/>
          </a:prstGeom>
          <a:solidFill>
            <a:schemeClr val="accent5">
              <a:lumMod val="20000"/>
              <a:lumOff val="80000"/>
            </a:schemeClr>
          </a:solidFill>
          <a:ln>
            <a:solidFill>
              <a:schemeClr val="bg1"/>
            </a:solidFill>
          </a:ln>
        </p:spPr>
        <p:txBody>
          <a:bodyPr lIns="91440" tIns="45720" rIns="91440" bIns="45720" anchor="t">
            <a:noAutofit/>
          </a:bodyPr>
          <a:lstStyle>
            <a:defPPr rtl="0">
              <a:defRPr lang="it-it"/>
            </a:defPPr>
            <a:lvl1pPr marL="266700" indent="-266700" algn="l" defTabSz="914400" rtl="0" eaLnBrk="1" latinLnBrk="0" hangingPunct="1">
              <a:lnSpc>
                <a:spcPct val="100000"/>
              </a:lnSpc>
              <a:spcBef>
                <a:spcPts val="1200"/>
              </a:spcBef>
              <a:spcAft>
                <a:spcPts val="200"/>
              </a:spcAft>
              <a:buClr>
                <a:schemeClr val="accent1"/>
              </a:buClr>
              <a:buSzPct val="100000"/>
              <a:buFont typeface="Wingdings" panose="05000000000000000000" pitchFamily="2" charset="2"/>
              <a:buChar char="§"/>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100000"/>
              </a:lnSpc>
              <a:spcBef>
                <a:spcPts val="200"/>
              </a:spcBef>
              <a:spcAft>
                <a:spcPts val="400"/>
              </a:spcAft>
              <a:buClr>
                <a:schemeClr val="accent1"/>
              </a:buClr>
              <a:buFont typeface="Wingdings" panose="05000000000000000000" pitchFamily="2" charset="2"/>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100000"/>
              </a:lnSpc>
              <a:spcBef>
                <a:spcPts val="200"/>
              </a:spcBef>
              <a:spcAft>
                <a:spcPts val="400"/>
              </a:spcAft>
              <a:buClr>
                <a:schemeClr val="accent1"/>
              </a:buClr>
              <a:buFont typeface="Wingdings" panose="05000000000000000000" pitchFamily="2" charset="2"/>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100000"/>
              </a:lnSpc>
              <a:spcBef>
                <a:spcPts val="200"/>
              </a:spcBef>
              <a:spcAft>
                <a:spcPts val="400"/>
              </a:spcAft>
              <a:buClr>
                <a:schemeClr val="accent1"/>
              </a:buClr>
              <a:buFont typeface="Wingdings" panose="05000000000000000000" pitchFamily="2" charset="2"/>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100000"/>
              </a:lnSpc>
              <a:spcBef>
                <a:spcPts val="200"/>
              </a:spcBef>
              <a:spcAft>
                <a:spcPts val="400"/>
              </a:spcAft>
              <a:buClr>
                <a:schemeClr val="accent1"/>
              </a:buClr>
              <a:buFont typeface="Wingdings" panose="05000000000000000000" pitchFamily="2" charset="2"/>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indent="0">
              <a:buNone/>
            </a:pPr>
            <a:r>
              <a:rPr lang="it-IT" sz="1600" dirty="0">
                <a:solidFill>
                  <a:srgbClr val="576C84"/>
                </a:solidFill>
                <a:latin typeface="Georgia"/>
              </a:rPr>
              <a:t>Con obesità </a:t>
            </a:r>
            <a:r>
              <a:rPr lang="it-IT" sz="1600" dirty="0" err="1">
                <a:solidFill>
                  <a:srgbClr val="576C84"/>
                </a:solidFill>
                <a:latin typeface="Georgia"/>
              </a:rPr>
              <a:t>sarcopenica</a:t>
            </a:r>
            <a:r>
              <a:rPr lang="it-IT" sz="1600" dirty="0">
                <a:solidFill>
                  <a:srgbClr val="576C84"/>
                </a:solidFill>
                <a:latin typeface="Georgia"/>
              </a:rPr>
              <a:t> si intende la </a:t>
            </a:r>
            <a:r>
              <a:rPr lang="it-IT" sz="1600" b="1" dirty="0">
                <a:solidFill>
                  <a:srgbClr val="576C84"/>
                </a:solidFill>
                <a:latin typeface="Georgia"/>
              </a:rPr>
              <a:t>coesistenza </a:t>
            </a:r>
            <a:r>
              <a:rPr lang="it-IT" sz="1600" dirty="0">
                <a:solidFill>
                  <a:srgbClr val="576C84"/>
                </a:solidFill>
                <a:latin typeface="Georgia"/>
              </a:rPr>
              <a:t>di </a:t>
            </a:r>
            <a:r>
              <a:rPr lang="it-IT" sz="1600" b="1" dirty="0">
                <a:solidFill>
                  <a:srgbClr val="576C84"/>
                </a:solidFill>
                <a:latin typeface="Georgia"/>
              </a:rPr>
              <a:t>adiposità in eccesso </a:t>
            </a:r>
            <a:r>
              <a:rPr lang="it-IT" sz="1600" dirty="0">
                <a:solidFill>
                  <a:srgbClr val="576C84"/>
                </a:solidFill>
                <a:latin typeface="Georgia"/>
              </a:rPr>
              <a:t>e         </a:t>
            </a:r>
            <a:r>
              <a:rPr lang="it-IT" sz="1600" b="1" dirty="0">
                <a:solidFill>
                  <a:srgbClr val="576C84"/>
                </a:solidFill>
                <a:latin typeface="Georgia"/>
              </a:rPr>
              <a:t>         ridotta massa o funzionalità muscolare</a:t>
            </a:r>
            <a:r>
              <a:rPr lang="it-IT" sz="1600" dirty="0">
                <a:solidFill>
                  <a:srgbClr val="576C84"/>
                </a:solidFill>
                <a:latin typeface="Georgia"/>
              </a:rPr>
              <a:t> (</a:t>
            </a:r>
            <a:r>
              <a:rPr lang="it-IT" sz="1600" i="1" dirty="0">
                <a:solidFill>
                  <a:srgbClr val="576C84"/>
                </a:solidFill>
                <a:latin typeface="Georgia"/>
              </a:rPr>
              <a:t>Donini et al., </a:t>
            </a:r>
            <a:r>
              <a:rPr lang="it-IT" sz="1600" i="1" dirty="0" err="1">
                <a:solidFill>
                  <a:srgbClr val="576C84"/>
                </a:solidFill>
                <a:latin typeface="Georgia"/>
              </a:rPr>
              <a:t>Obes</a:t>
            </a:r>
            <a:r>
              <a:rPr lang="it-IT" sz="1600" i="1" dirty="0">
                <a:solidFill>
                  <a:srgbClr val="576C84"/>
                </a:solidFill>
                <a:latin typeface="Georgia"/>
              </a:rPr>
              <a:t> </a:t>
            </a:r>
            <a:r>
              <a:rPr lang="it-IT" sz="1600" i="1" dirty="0" err="1">
                <a:solidFill>
                  <a:srgbClr val="576C84"/>
                </a:solidFill>
                <a:latin typeface="Georgia"/>
              </a:rPr>
              <a:t>Facts</a:t>
            </a:r>
            <a:r>
              <a:rPr lang="it-IT" sz="1600" i="1" dirty="0">
                <a:solidFill>
                  <a:srgbClr val="576C84"/>
                </a:solidFill>
                <a:latin typeface="Georgia"/>
              </a:rPr>
              <a:t> 2022</a:t>
            </a:r>
            <a:r>
              <a:rPr lang="it-IT" sz="1600" dirty="0">
                <a:solidFill>
                  <a:srgbClr val="576C84"/>
                </a:solidFill>
                <a:latin typeface="Georgia"/>
              </a:rPr>
              <a:t>).</a:t>
            </a:r>
            <a:endParaRPr lang="it-IT" sz="1600" dirty="0">
              <a:solidFill>
                <a:srgbClr val="576C84"/>
              </a:solidFill>
              <a:latin typeface="Georgia"/>
              <a:ea typeface="Calibri"/>
              <a:cs typeface="Calibri"/>
            </a:endParaRPr>
          </a:p>
        </p:txBody>
      </p:sp>
      <p:cxnSp>
        <p:nvCxnSpPr>
          <p:cNvPr id="21" name="Connettore diritto 20">
            <a:extLst>
              <a:ext uri="{FF2B5EF4-FFF2-40B4-BE49-F238E27FC236}">
                <a16:creationId xmlns:a16="http://schemas.microsoft.com/office/drawing/2014/main" id="{3A5FA38B-21D6-F8E0-1595-BF03D517E9D9}"/>
              </a:ext>
            </a:extLst>
          </p:cNvPr>
          <p:cNvCxnSpPr/>
          <p:nvPr/>
        </p:nvCxnSpPr>
        <p:spPr>
          <a:xfrm>
            <a:off x="3198389" y="2348132"/>
            <a:ext cx="4577145" cy="0"/>
          </a:xfrm>
          <a:prstGeom prst="line">
            <a:avLst/>
          </a:prstGeom>
        </p:spPr>
        <p:style>
          <a:lnRef idx="2">
            <a:schemeClr val="accent1"/>
          </a:lnRef>
          <a:fillRef idx="0">
            <a:schemeClr val="accent1"/>
          </a:fillRef>
          <a:effectRef idx="1">
            <a:schemeClr val="accent1"/>
          </a:effectRef>
          <a:fontRef idx="minor">
            <a:schemeClr val="tx1"/>
          </a:fontRef>
        </p:style>
      </p:cxnSp>
      <p:sp>
        <p:nvSpPr>
          <p:cNvPr id="23" name="Ovale 22">
            <a:extLst>
              <a:ext uri="{FF2B5EF4-FFF2-40B4-BE49-F238E27FC236}">
                <a16:creationId xmlns:a16="http://schemas.microsoft.com/office/drawing/2014/main" id="{D503194C-F6B4-88F0-55ED-9816474B4DCD}"/>
              </a:ext>
            </a:extLst>
          </p:cNvPr>
          <p:cNvSpPr/>
          <p:nvPr/>
        </p:nvSpPr>
        <p:spPr>
          <a:xfrm>
            <a:off x="7772979" y="2295347"/>
            <a:ext cx="95331" cy="96814"/>
          </a:xfrm>
          <a:prstGeom prst="ellipse">
            <a:avLst/>
          </a:prstGeom>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8" name="CasellaDiTesto 27">
            <a:extLst>
              <a:ext uri="{FF2B5EF4-FFF2-40B4-BE49-F238E27FC236}">
                <a16:creationId xmlns:a16="http://schemas.microsoft.com/office/drawing/2014/main" id="{D89B00D1-CE52-7B18-8763-A6A9E4E04001}"/>
              </a:ext>
            </a:extLst>
          </p:cNvPr>
          <p:cNvSpPr txBox="1"/>
          <p:nvPr/>
        </p:nvSpPr>
        <p:spPr>
          <a:xfrm>
            <a:off x="881299" y="2707445"/>
            <a:ext cx="3409599"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1600" b="1" dirty="0">
                <a:solidFill>
                  <a:schemeClr val="accent1">
                    <a:lumMod val="76000"/>
                  </a:schemeClr>
                </a:solidFill>
                <a:latin typeface="Georgia"/>
                <a:ea typeface="Calibri"/>
                <a:cs typeface="Calibri"/>
              </a:rPr>
              <a:t>Alterazioni metaboliche </a:t>
            </a:r>
            <a:br>
              <a:rPr lang="it-IT" sz="1600" b="1" dirty="0">
                <a:solidFill>
                  <a:schemeClr val="accent1">
                    <a:lumMod val="76000"/>
                  </a:schemeClr>
                </a:solidFill>
                <a:latin typeface="Georgia"/>
                <a:ea typeface="Calibri"/>
                <a:cs typeface="Calibri"/>
              </a:rPr>
            </a:br>
            <a:r>
              <a:rPr lang="it-IT" sz="1600" b="1" dirty="0" err="1">
                <a:solidFill>
                  <a:schemeClr val="accent1">
                    <a:lumMod val="76000"/>
                  </a:schemeClr>
                </a:solidFill>
                <a:latin typeface="Georgia"/>
                <a:ea typeface="Calibri"/>
                <a:cs typeface="Calibri"/>
              </a:rPr>
              <a:t>adipo</a:t>
            </a:r>
            <a:r>
              <a:rPr lang="it-IT" sz="1600" b="1" dirty="0">
                <a:solidFill>
                  <a:schemeClr val="accent1">
                    <a:lumMod val="76000"/>
                  </a:schemeClr>
                </a:solidFill>
                <a:latin typeface="Georgia"/>
                <a:ea typeface="Calibri"/>
                <a:cs typeface="Calibri"/>
              </a:rPr>
              <a:t>-dipendenti</a:t>
            </a:r>
            <a:endParaRPr lang="it-IT" sz="1600" b="1" dirty="0">
              <a:solidFill>
                <a:schemeClr val="accent1">
                  <a:lumMod val="76000"/>
                </a:schemeClr>
              </a:solidFill>
              <a:latin typeface="Georgia"/>
            </a:endParaRPr>
          </a:p>
        </p:txBody>
      </p:sp>
      <p:sp>
        <p:nvSpPr>
          <p:cNvPr id="29" name="CasellaDiTesto 28">
            <a:extLst>
              <a:ext uri="{FF2B5EF4-FFF2-40B4-BE49-F238E27FC236}">
                <a16:creationId xmlns:a16="http://schemas.microsoft.com/office/drawing/2014/main" id="{4C85577A-1937-2835-73CD-C116DF9C46E6}"/>
              </a:ext>
            </a:extLst>
          </p:cNvPr>
          <p:cNvSpPr txBox="1"/>
          <p:nvPr/>
        </p:nvSpPr>
        <p:spPr>
          <a:xfrm>
            <a:off x="881298" y="3669016"/>
            <a:ext cx="3618241"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1600" b="1">
                <a:solidFill>
                  <a:schemeClr val="accent1">
                    <a:lumMod val="76000"/>
                  </a:schemeClr>
                </a:solidFill>
                <a:latin typeface="Georgia"/>
                <a:ea typeface="Calibri"/>
                <a:cs typeface="Calibri"/>
              </a:rPr>
              <a:t>Comorbidità croniche associate</a:t>
            </a:r>
            <a:endParaRPr lang="it-IT"/>
          </a:p>
        </p:txBody>
      </p:sp>
      <p:sp>
        <p:nvSpPr>
          <p:cNvPr id="30" name="CasellaDiTesto 29">
            <a:extLst>
              <a:ext uri="{FF2B5EF4-FFF2-40B4-BE49-F238E27FC236}">
                <a16:creationId xmlns:a16="http://schemas.microsoft.com/office/drawing/2014/main" id="{AF2E9707-795B-0C56-5AC4-C61AE469931F}"/>
              </a:ext>
            </a:extLst>
          </p:cNvPr>
          <p:cNvSpPr txBox="1"/>
          <p:nvPr/>
        </p:nvSpPr>
        <p:spPr>
          <a:xfrm>
            <a:off x="881297" y="4585230"/>
            <a:ext cx="3618241"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1600" b="1">
                <a:solidFill>
                  <a:schemeClr val="accent1">
                    <a:lumMod val="76000"/>
                  </a:schemeClr>
                </a:solidFill>
                <a:latin typeface="Georgia"/>
                <a:ea typeface="Calibri"/>
                <a:cs typeface="Calibri"/>
              </a:rPr>
              <a:t>Sedentarietà</a:t>
            </a:r>
            <a:endParaRPr lang="it-IT" sz="1600" b="1" dirty="0">
              <a:solidFill>
                <a:schemeClr val="accent1">
                  <a:lumMod val="76000"/>
                </a:schemeClr>
              </a:solidFill>
              <a:latin typeface="Georgia"/>
              <a:ea typeface="Calibri"/>
              <a:cs typeface="Calibri"/>
            </a:endParaRPr>
          </a:p>
        </p:txBody>
      </p:sp>
      <p:sp>
        <p:nvSpPr>
          <p:cNvPr id="32" name="CasellaDiTesto 31">
            <a:extLst>
              <a:ext uri="{FF2B5EF4-FFF2-40B4-BE49-F238E27FC236}">
                <a16:creationId xmlns:a16="http://schemas.microsoft.com/office/drawing/2014/main" id="{83307AAF-1B8B-6991-E94D-CCD12C2CD560}"/>
              </a:ext>
            </a:extLst>
          </p:cNvPr>
          <p:cNvSpPr txBox="1"/>
          <p:nvPr/>
        </p:nvSpPr>
        <p:spPr>
          <a:xfrm>
            <a:off x="877795" y="5383092"/>
            <a:ext cx="3002643"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1600" b="1" dirty="0">
                <a:solidFill>
                  <a:srgbClr val="FF0000"/>
                </a:solidFill>
                <a:latin typeface="Georgia"/>
                <a:ea typeface="Calibri"/>
                <a:cs typeface="Calibri"/>
              </a:rPr>
              <a:t>Perdita di peso terapeutica</a:t>
            </a:r>
          </a:p>
        </p:txBody>
      </p:sp>
      <p:cxnSp>
        <p:nvCxnSpPr>
          <p:cNvPr id="34" name="Connettore diritto 33">
            <a:extLst>
              <a:ext uri="{FF2B5EF4-FFF2-40B4-BE49-F238E27FC236}">
                <a16:creationId xmlns:a16="http://schemas.microsoft.com/office/drawing/2014/main" id="{EBD98677-D5EE-D4C0-7916-5183812DCABC}"/>
              </a:ext>
            </a:extLst>
          </p:cNvPr>
          <p:cNvCxnSpPr>
            <a:cxnSpLocks/>
          </p:cNvCxnSpPr>
          <p:nvPr/>
        </p:nvCxnSpPr>
        <p:spPr>
          <a:xfrm>
            <a:off x="667460" y="3427631"/>
            <a:ext cx="6923524" cy="0"/>
          </a:xfrm>
          <a:prstGeom prst="line">
            <a:avLst/>
          </a:prstGeom>
        </p:spPr>
        <p:style>
          <a:lnRef idx="1">
            <a:schemeClr val="accent6"/>
          </a:lnRef>
          <a:fillRef idx="0">
            <a:schemeClr val="accent6"/>
          </a:fillRef>
          <a:effectRef idx="0">
            <a:schemeClr val="accent6"/>
          </a:effectRef>
          <a:fontRef idx="minor">
            <a:schemeClr val="tx1"/>
          </a:fontRef>
        </p:style>
      </p:cxnSp>
      <p:cxnSp>
        <p:nvCxnSpPr>
          <p:cNvPr id="35" name="Connettore diritto 34">
            <a:extLst>
              <a:ext uri="{FF2B5EF4-FFF2-40B4-BE49-F238E27FC236}">
                <a16:creationId xmlns:a16="http://schemas.microsoft.com/office/drawing/2014/main" id="{708E49DD-A1BF-9FFC-2C4E-E459F17DA5BF}"/>
              </a:ext>
            </a:extLst>
          </p:cNvPr>
          <p:cNvCxnSpPr>
            <a:cxnSpLocks/>
          </p:cNvCxnSpPr>
          <p:nvPr/>
        </p:nvCxnSpPr>
        <p:spPr>
          <a:xfrm>
            <a:off x="658388" y="4352916"/>
            <a:ext cx="6923524" cy="0"/>
          </a:xfrm>
          <a:prstGeom prst="line">
            <a:avLst/>
          </a:prstGeom>
        </p:spPr>
        <p:style>
          <a:lnRef idx="1">
            <a:schemeClr val="accent6"/>
          </a:lnRef>
          <a:fillRef idx="0">
            <a:schemeClr val="accent6"/>
          </a:fillRef>
          <a:effectRef idx="0">
            <a:schemeClr val="accent6"/>
          </a:effectRef>
          <a:fontRef idx="minor">
            <a:schemeClr val="tx1"/>
          </a:fontRef>
        </p:style>
      </p:cxnSp>
      <p:cxnSp>
        <p:nvCxnSpPr>
          <p:cNvPr id="36" name="Connettore diritto 35">
            <a:extLst>
              <a:ext uri="{FF2B5EF4-FFF2-40B4-BE49-F238E27FC236}">
                <a16:creationId xmlns:a16="http://schemas.microsoft.com/office/drawing/2014/main" id="{302A2E1E-79E1-9584-BD99-BB3FD1C5C50E}"/>
              </a:ext>
            </a:extLst>
          </p:cNvPr>
          <p:cNvCxnSpPr>
            <a:cxnSpLocks/>
          </p:cNvCxnSpPr>
          <p:nvPr/>
        </p:nvCxnSpPr>
        <p:spPr>
          <a:xfrm>
            <a:off x="667459" y="5325160"/>
            <a:ext cx="6923524" cy="0"/>
          </a:xfrm>
          <a:prstGeom prst="line">
            <a:avLst/>
          </a:prstGeom>
        </p:spPr>
        <p:style>
          <a:lnRef idx="1">
            <a:schemeClr val="accent6"/>
          </a:lnRef>
          <a:fillRef idx="0">
            <a:schemeClr val="accent6"/>
          </a:fillRef>
          <a:effectRef idx="0">
            <a:schemeClr val="accent6"/>
          </a:effectRef>
          <a:fontRef idx="minor">
            <a:schemeClr val="tx1"/>
          </a:fontRef>
        </p:style>
      </p:cxnSp>
      <p:cxnSp>
        <p:nvCxnSpPr>
          <p:cNvPr id="38" name="Connettore 2 37">
            <a:extLst>
              <a:ext uri="{FF2B5EF4-FFF2-40B4-BE49-F238E27FC236}">
                <a16:creationId xmlns:a16="http://schemas.microsoft.com/office/drawing/2014/main" id="{3EEED7BD-01DE-2C2C-46AA-94D54AADFD83}"/>
              </a:ext>
            </a:extLst>
          </p:cNvPr>
          <p:cNvCxnSpPr/>
          <p:nvPr/>
        </p:nvCxnSpPr>
        <p:spPr>
          <a:xfrm>
            <a:off x="4550923" y="2622067"/>
            <a:ext cx="4136" cy="632245"/>
          </a:xfrm>
          <a:prstGeom prst="straightConnector1">
            <a:avLst/>
          </a:prstGeom>
        </p:spPr>
        <p:style>
          <a:lnRef idx="1">
            <a:schemeClr val="accent6"/>
          </a:lnRef>
          <a:fillRef idx="0">
            <a:schemeClr val="accent6"/>
          </a:fillRef>
          <a:effectRef idx="0">
            <a:schemeClr val="accent6"/>
          </a:effectRef>
          <a:fontRef idx="minor">
            <a:schemeClr val="tx1"/>
          </a:fontRef>
        </p:style>
      </p:cxnSp>
      <p:cxnSp>
        <p:nvCxnSpPr>
          <p:cNvPr id="39" name="Connettore 2 38">
            <a:extLst>
              <a:ext uri="{FF2B5EF4-FFF2-40B4-BE49-F238E27FC236}">
                <a16:creationId xmlns:a16="http://schemas.microsoft.com/office/drawing/2014/main" id="{46E2D4F8-0000-91EB-3E7C-919CDE933EBB}"/>
              </a:ext>
            </a:extLst>
          </p:cNvPr>
          <p:cNvCxnSpPr>
            <a:cxnSpLocks/>
          </p:cNvCxnSpPr>
          <p:nvPr/>
        </p:nvCxnSpPr>
        <p:spPr>
          <a:xfrm>
            <a:off x="4550922" y="3592709"/>
            <a:ext cx="4136" cy="632245"/>
          </a:xfrm>
          <a:prstGeom prst="straightConnector1">
            <a:avLst/>
          </a:prstGeom>
        </p:spPr>
        <p:style>
          <a:lnRef idx="1">
            <a:schemeClr val="accent6"/>
          </a:lnRef>
          <a:fillRef idx="0">
            <a:schemeClr val="accent6"/>
          </a:fillRef>
          <a:effectRef idx="0">
            <a:schemeClr val="accent6"/>
          </a:effectRef>
          <a:fontRef idx="minor">
            <a:schemeClr val="tx1"/>
          </a:fontRef>
        </p:style>
      </p:cxnSp>
      <p:cxnSp>
        <p:nvCxnSpPr>
          <p:cNvPr id="40" name="Connettore 2 39">
            <a:extLst>
              <a:ext uri="{FF2B5EF4-FFF2-40B4-BE49-F238E27FC236}">
                <a16:creationId xmlns:a16="http://schemas.microsoft.com/office/drawing/2014/main" id="{C0BE8854-7116-7D59-D790-9FDC8848F104}"/>
              </a:ext>
            </a:extLst>
          </p:cNvPr>
          <p:cNvCxnSpPr>
            <a:cxnSpLocks/>
          </p:cNvCxnSpPr>
          <p:nvPr/>
        </p:nvCxnSpPr>
        <p:spPr>
          <a:xfrm>
            <a:off x="4550921" y="4517994"/>
            <a:ext cx="4136" cy="632245"/>
          </a:xfrm>
          <a:prstGeom prst="straightConnector1">
            <a:avLst/>
          </a:prstGeom>
        </p:spPr>
        <p:style>
          <a:lnRef idx="1">
            <a:schemeClr val="accent6"/>
          </a:lnRef>
          <a:fillRef idx="0">
            <a:schemeClr val="accent6"/>
          </a:fillRef>
          <a:effectRef idx="0">
            <a:schemeClr val="accent6"/>
          </a:effectRef>
          <a:fontRef idx="minor">
            <a:schemeClr val="tx1"/>
          </a:fontRef>
        </p:style>
      </p:cxnSp>
      <p:sp>
        <p:nvSpPr>
          <p:cNvPr id="42" name="CasellaDiTesto 41">
            <a:extLst>
              <a:ext uri="{FF2B5EF4-FFF2-40B4-BE49-F238E27FC236}">
                <a16:creationId xmlns:a16="http://schemas.microsoft.com/office/drawing/2014/main" id="{79296CBE-0293-642C-BB8D-AC29C8F22BF4}"/>
              </a:ext>
            </a:extLst>
          </p:cNvPr>
          <p:cNvSpPr txBox="1"/>
          <p:nvPr/>
        </p:nvSpPr>
        <p:spPr>
          <a:xfrm>
            <a:off x="4781351" y="2648253"/>
            <a:ext cx="3040401"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1600" dirty="0">
                <a:solidFill>
                  <a:schemeClr val="accent1">
                    <a:lumMod val="76000"/>
                  </a:schemeClr>
                </a:solidFill>
                <a:latin typeface="Georgia"/>
                <a:ea typeface="Calibri"/>
                <a:cs typeface="Calibri"/>
              </a:rPr>
              <a:t>infiammazione cronica, stress ossidativo e </a:t>
            </a:r>
            <a:r>
              <a:rPr lang="it-IT" sz="1600" dirty="0" err="1">
                <a:solidFill>
                  <a:schemeClr val="accent1">
                    <a:lumMod val="76000"/>
                  </a:schemeClr>
                </a:solidFill>
                <a:latin typeface="Georgia"/>
                <a:ea typeface="Calibri"/>
                <a:cs typeface="Calibri"/>
              </a:rPr>
              <a:t>insulino</a:t>
            </a:r>
            <a:r>
              <a:rPr lang="it-IT" sz="1600" dirty="0">
                <a:solidFill>
                  <a:schemeClr val="accent1">
                    <a:lumMod val="76000"/>
                  </a:schemeClr>
                </a:solidFill>
                <a:latin typeface="Georgia"/>
                <a:ea typeface="Calibri"/>
                <a:cs typeface="Calibri"/>
              </a:rPr>
              <a:t>-resistenza</a:t>
            </a:r>
            <a:endParaRPr lang="it-IT" sz="1600">
              <a:solidFill>
                <a:schemeClr val="accent1">
                  <a:lumMod val="76000"/>
                </a:schemeClr>
              </a:solidFill>
              <a:latin typeface="Georgia"/>
            </a:endParaRPr>
          </a:p>
        </p:txBody>
      </p:sp>
      <p:sp>
        <p:nvSpPr>
          <p:cNvPr id="43" name="CasellaDiTesto 42">
            <a:extLst>
              <a:ext uri="{FF2B5EF4-FFF2-40B4-BE49-F238E27FC236}">
                <a16:creationId xmlns:a16="http://schemas.microsoft.com/office/drawing/2014/main" id="{3FA095B3-D2F1-4B7A-4C99-C0B40128700B}"/>
              </a:ext>
            </a:extLst>
          </p:cNvPr>
          <p:cNvSpPr txBox="1"/>
          <p:nvPr/>
        </p:nvSpPr>
        <p:spPr>
          <a:xfrm>
            <a:off x="4781350" y="3600752"/>
            <a:ext cx="3040401"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1600">
                <a:solidFill>
                  <a:schemeClr val="accent1">
                    <a:lumMod val="76000"/>
                  </a:schemeClr>
                </a:solidFill>
                <a:latin typeface="Georgia"/>
                <a:ea typeface="Calibri"/>
                <a:cs typeface="Calibri"/>
              </a:rPr>
              <a:t>malattie croniche, invecchiamento</a:t>
            </a:r>
            <a:endParaRPr lang="it-IT" sz="1600" dirty="0">
              <a:solidFill>
                <a:schemeClr val="accent1">
                  <a:lumMod val="76000"/>
                </a:schemeClr>
              </a:solidFill>
              <a:latin typeface="Georgia"/>
              <a:ea typeface="Calibri"/>
              <a:cs typeface="Calibri"/>
            </a:endParaRPr>
          </a:p>
        </p:txBody>
      </p:sp>
      <p:sp>
        <p:nvSpPr>
          <p:cNvPr id="44" name="CasellaDiTesto 43">
            <a:extLst>
              <a:ext uri="{FF2B5EF4-FFF2-40B4-BE49-F238E27FC236}">
                <a16:creationId xmlns:a16="http://schemas.microsoft.com/office/drawing/2014/main" id="{9970EFC5-ED65-6840-291D-85D5C9130EA7}"/>
              </a:ext>
            </a:extLst>
          </p:cNvPr>
          <p:cNvSpPr txBox="1"/>
          <p:nvPr/>
        </p:nvSpPr>
        <p:spPr>
          <a:xfrm>
            <a:off x="4781349" y="4535108"/>
            <a:ext cx="3040401"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1600" dirty="0">
                <a:solidFill>
                  <a:schemeClr val="accent1">
                    <a:lumMod val="76000"/>
                  </a:schemeClr>
                </a:solidFill>
                <a:latin typeface="Georgia"/>
                <a:ea typeface="Calibri"/>
                <a:cs typeface="Calibri"/>
              </a:rPr>
              <a:t>Ridotta attività fisica, disuso </a:t>
            </a:r>
            <a:r>
              <a:rPr lang="it-IT" sz="1600" dirty="0" err="1">
                <a:solidFill>
                  <a:schemeClr val="accent1">
                    <a:lumMod val="76000"/>
                  </a:schemeClr>
                </a:solidFill>
                <a:latin typeface="Georgia"/>
                <a:ea typeface="Calibri"/>
                <a:cs typeface="Calibri"/>
              </a:rPr>
              <a:t>muscola</a:t>
            </a:r>
            <a:r>
              <a:rPr lang="it-IT" sz="1600" dirty="0">
                <a:solidFill>
                  <a:schemeClr val="accent1">
                    <a:lumMod val="76000"/>
                  </a:schemeClr>
                </a:solidFill>
                <a:latin typeface="Georgia"/>
                <a:ea typeface="Calibri"/>
                <a:cs typeface="Calibri"/>
              </a:rPr>
              <a:t>re</a:t>
            </a:r>
          </a:p>
        </p:txBody>
      </p:sp>
      <p:sp>
        <p:nvSpPr>
          <p:cNvPr id="45" name="CasellaDiTesto 44">
            <a:extLst>
              <a:ext uri="{FF2B5EF4-FFF2-40B4-BE49-F238E27FC236}">
                <a16:creationId xmlns:a16="http://schemas.microsoft.com/office/drawing/2014/main" id="{311BADAC-8735-6EF0-0F82-5238F2D3ABEC}"/>
              </a:ext>
            </a:extLst>
          </p:cNvPr>
          <p:cNvSpPr txBox="1"/>
          <p:nvPr/>
        </p:nvSpPr>
        <p:spPr>
          <a:xfrm>
            <a:off x="4772276" y="5433178"/>
            <a:ext cx="5862468" cy="15696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it-IT" sz="1600" dirty="0">
                <a:solidFill>
                  <a:schemeClr val="accent1">
                    <a:lumMod val="76000"/>
                  </a:schemeClr>
                </a:solidFill>
                <a:latin typeface="Georgia"/>
                <a:ea typeface="Calibri"/>
                <a:cs typeface="Calibri"/>
              </a:rPr>
              <a:t>quota di perdita muscolare, più marcata in caso di: condizioni cataboliche predisponenti (malattie croniche, invecchiamento), </a:t>
            </a:r>
            <a:r>
              <a:rPr lang="it-IT" sz="1600" b="1" dirty="0">
                <a:solidFill>
                  <a:srgbClr val="FF0000"/>
                </a:solidFill>
                <a:latin typeface="Georgia"/>
                <a:ea typeface="Calibri"/>
                <a:cs typeface="Calibri"/>
              </a:rPr>
              <a:t>chirurgia bariatrica/terapia farmacologica senza adeguata supervisione e follow-up nutrizionale</a:t>
            </a:r>
            <a:r>
              <a:rPr lang="it-IT" sz="1600" dirty="0">
                <a:solidFill>
                  <a:schemeClr val="accent1">
                    <a:lumMod val="76000"/>
                  </a:schemeClr>
                </a:solidFill>
                <a:latin typeface="Georgia"/>
                <a:ea typeface="Calibri"/>
                <a:cs typeface="Calibri"/>
              </a:rPr>
              <a:t>,</a:t>
            </a:r>
            <a:r>
              <a:rPr lang="it-IT" sz="1600" b="1" dirty="0">
                <a:solidFill>
                  <a:schemeClr val="accent1">
                    <a:lumMod val="76000"/>
                  </a:schemeClr>
                </a:solidFill>
                <a:latin typeface="Georgia"/>
                <a:ea typeface="Calibri"/>
                <a:cs typeface="Calibri"/>
              </a:rPr>
              <a:t> </a:t>
            </a:r>
            <a:r>
              <a:rPr lang="it-IT" sz="1600" dirty="0">
                <a:solidFill>
                  <a:schemeClr val="accent1">
                    <a:lumMod val="76000"/>
                  </a:schemeClr>
                </a:solidFill>
                <a:latin typeface="Georgia"/>
                <a:ea typeface="Calibri"/>
                <a:cs typeface="Calibri"/>
              </a:rPr>
              <a:t>weight cycling</a:t>
            </a:r>
            <a:endParaRPr lang="en-US" sz="1600" dirty="0">
              <a:solidFill>
                <a:schemeClr val="accent1">
                  <a:lumMod val="76000"/>
                </a:schemeClr>
              </a:solidFill>
              <a:latin typeface="Georgia"/>
              <a:ea typeface="Calibri"/>
              <a:cs typeface="Calibri"/>
            </a:endParaRPr>
          </a:p>
          <a:p>
            <a:endParaRPr lang="it-IT" sz="1600" dirty="0">
              <a:solidFill>
                <a:schemeClr val="accent1">
                  <a:lumMod val="76000"/>
                </a:schemeClr>
              </a:solidFill>
              <a:latin typeface="Georgia"/>
              <a:ea typeface="Calibri"/>
              <a:cs typeface="Calibri"/>
            </a:endParaRPr>
          </a:p>
        </p:txBody>
      </p:sp>
      <p:cxnSp>
        <p:nvCxnSpPr>
          <p:cNvPr id="46" name="Connettore 2 45">
            <a:extLst>
              <a:ext uri="{FF2B5EF4-FFF2-40B4-BE49-F238E27FC236}">
                <a16:creationId xmlns:a16="http://schemas.microsoft.com/office/drawing/2014/main" id="{13B12131-75D8-4FC8-C797-5931E0967400}"/>
              </a:ext>
            </a:extLst>
          </p:cNvPr>
          <p:cNvCxnSpPr>
            <a:cxnSpLocks/>
          </p:cNvCxnSpPr>
          <p:nvPr/>
        </p:nvCxnSpPr>
        <p:spPr>
          <a:xfrm>
            <a:off x="4550920" y="5434207"/>
            <a:ext cx="4136" cy="632245"/>
          </a:xfrm>
          <a:prstGeom prst="straightConnector1">
            <a:avLst/>
          </a:prstGeom>
        </p:spPr>
        <p:style>
          <a:lnRef idx="1">
            <a:schemeClr val="accent6"/>
          </a:lnRef>
          <a:fillRef idx="0">
            <a:schemeClr val="accent6"/>
          </a:fillRef>
          <a:effectRef idx="0">
            <a:schemeClr val="accent6"/>
          </a:effectRef>
          <a:fontRef idx="minor">
            <a:schemeClr val="tx1"/>
          </a:fontRef>
        </p:style>
      </p:cxnSp>
      <p:pic>
        <p:nvPicPr>
          <p:cNvPr id="47" name="Immagine 46">
            <a:extLst>
              <a:ext uri="{FF2B5EF4-FFF2-40B4-BE49-F238E27FC236}">
                <a16:creationId xmlns:a16="http://schemas.microsoft.com/office/drawing/2014/main" id="{DCFB521D-376F-9B67-55B1-0CA8EB140203}"/>
              </a:ext>
            </a:extLst>
          </p:cNvPr>
          <p:cNvPicPr>
            <a:picLocks noChangeAspect="1"/>
          </p:cNvPicPr>
          <p:nvPr/>
        </p:nvPicPr>
        <p:blipFill>
          <a:blip r:embed="rId6"/>
          <a:stretch>
            <a:fillRect/>
          </a:stretch>
        </p:blipFill>
        <p:spPr>
          <a:xfrm>
            <a:off x="263338" y="2706220"/>
            <a:ext cx="593912" cy="537882"/>
          </a:xfrm>
          <a:prstGeom prst="rect">
            <a:avLst/>
          </a:prstGeom>
        </p:spPr>
      </p:pic>
      <p:sp>
        <p:nvSpPr>
          <p:cNvPr id="49" name="Ovale 48">
            <a:extLst>
              <a:ext uri="{FF2B5EF4-FFF2-40B4-BE49-F238E27FC236}">
                <a16:creationId xmlns:a16="http://schemas.microsoft.com/office/drawing/2014/main" id="{202EAC47-8FC9-09CE-E2D7-4EF056C6C86F}"/>
              </a:ext>
            </a:extLst>
          </p:cNvPr>
          <p:cNvSpPr/>
          <p:nvPr/>
        </p:nvSpPr>
        <p:spPr>
          <a:xfrm>
            <a:off x="7768679" y="1323591"/>
            <a:ext cx="554605" cy="564044"/>
          </a:xfrm>
          <a:prstGeom prst="ellipse">
            <a:avLst/>
          </a:prstGeom>
          <a:noFill/>
          <a:ln w="6350"/>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rtl="0">
              <a:defRPr lang="it-it"/>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it-IT"/>
          </a:p>
        </p:txBody>
      </p:sp>
      <p:pic>
        <p:nvPicPr>
          <p:cNvPr id="50" name="Immagine 49">
            <a:extLst>
              <a:ext uri="{FF2B5EF4-FFF2-40B4-BE49-F238E27FC236}">
                <a16:creationId xmlns:a16="http://schemas.microsoft.com/office/drawing/2014/main" id="{BCAC0CBC-195D-3A73-C71E-A104AFD049C2}"/>
              </a:ext>
            </a:extLst>
          </p:cNvPr>
          <p:cNvPicPr>
            <a:picLocks noChangeAspect="1"/>
          </p:cNvPicPr>
          <p:nvPr/>
        </p:nvPicPr>
        <p:blipFill>
          <a:blip r:embed="rId7"/>
          <a:stretch>
            <a:fillRect/>
          </a:stretch>
        </p:blipFill>
        <p:spPr>
          <a:xfrm>
            <a:off x="7860925" y="1406338"/>
            <a:ext cx="381001" cy="381001"/>
          </a:xfrm>
          <a:prstGeom prst="rect">
            <a:avLst/>
          </a:prstGeom>
        </p:spPr>
      </p:pic>
      <p:pic>
        <p:nvPicPr>
          <p:cNvPr id="52" name="Immagine 51">
            <a:extLst>
              <a:ext uri="{FF2B5EF4-FFF2-40B4-BE49-F238E27FC236}">
                <a16:creationId xmlns:a16="http://schemas.microsoft.com/office/drawing/2014/main" id="{9348263D-533E-6DE7-DA74-E184BEC29CC4}"/>
              </a:ext>
            </a:extLst>
          </p:cNvPr>
          <p:cNvPicPr>
            <a:picLocks noChangeAspect="1"/>
          </p:cNvPicPr>
          <p:nvPr/>
        </p:nvPicPr>
        <p:blipFill>
          <a:blip r:embed="rId8"/>
          <a:stretch>
            <a:fillRect/>
          </a:stretch>
        </p:blipFill>
        <p:spPr>
          <a:xfrm>
            <a:off x="252129" y="3557868"/>
            <a:ext cx="549090" cy="582705"/>
          </a:xfrm>
          <a:prstGeom prst="rect">
            <a:avLst/>
          </a:prstGeom>
        </p:spPr>
      </p:pic>
      <p:pic>
        <p:nvPicPr>
          <p:cNvPr id="53" name="Immagine 52">
            <a:extLst>
              <a:ext uri="{FF2B5EF4-FFF2-40B4-BE49-F238E27FC236}">
                <a16:creationId xmlns:a16="http://schemas.microsoft.com/office/drawing/2014/main" id="{BB5453A7-A45B-E476-E599-E472D3D51F41}"/>
              </a:ext>
            </a:extLst>
          </p:cNvPr>
          <p:cNvPicPr>
            <a:picLocks noChangeAspect="1"/>
          </p:cNvPicPr>
          <p:nvPr/>
        </p:nvPicPr>
        <p:blipFill>
          <a:blip r:embed="rId9"/>
          <a:stretch>
            <a:fillRect/>
          </a:stretch>
        </p:blipFill>
        <p:spPr>
          <a:xfrm>
            <a:off x="330571" y="4499160"/>
            <a:ext cx="470647" cy="493061"/>
          </a:xfrm>
          <a:prstGeom prst="rect">
            <a:avLst/>
          </a:prstGeom>
        </p:spPr>
      </p:pic>
      <p:pic>
        <p:nvPicPr>
          <p:cNvPr id="54" name="Immagine 53">
            <a:extLst>
              <a:ext uri="{FF2B5EF4-FFF2-40B4-BE49-F238E27FC236}">
                <a16:creationId xmlns:a16="http://schemas.microsoft.com/office/drawing/2014/main" id="{C36038E3-D393-FD43-1319-D9F790A78FB7}"/>
              </a:ext>
            </a:extLst>
          </p:cNvPr>
          <p:cNvPicPr>
            <a:picLocks noChangeAspect="1"/>
          </p:cNvPicPr>
          <p:nvPr/>
        </p:nvPicPr>
        <p:blipFill>
          <a:blip r:embed="rId10"/>
          <a:stretch>
            <a:fillRect/>
          </a:stretch>
        </p:blipFill>
        <p:spPr>
          <a:xfrm>
            <a:off x="442632" y="5395632"/>
            <a:ext cx="358589" cy="336178"/>
          </a:xfrm>
          <a:prstGeom prst="rect">
            <a:avLst/>
          </a:prstGeom>
        </p:spPr>
      </p:pic>
    </p:spTree>
    <p:extLst>
      <p:ext uri="{BB962C8B-B14F-4D97-AF65-F5344CB8AC3E}">
        <p14:creationId xmlns:p14="http://schemas.microsoft.com/office/powerpoint/2010/main" val="17940636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4" name="Titolo 1">
            <a:extLst>
              <a:ext uri="{FF2B5EF4-FFF2-40B4-BE49-F238E27FC236}">
                <a16:creationId xmlns:a16="http://schemas.microsoft.com/office/drawing/2014/main" id="{911A568B-16A7-EFC6-BD86-0EA339D00074}"/>
              </a:ext>
            </a:extLst>
          </p:cNvPr>
          <p:cNvSpPr txBox="1">
            <a:spLocks/>
          </p:cNvSpPr>
          <p:nvPr/>
        </p:nvSpPr>
        <p:spPr>
          <a:xfrm flipH="1">
            <a:off x="320697" y="520599"/>
            <a:ext cx="10691265" cy="445479"/>
          </a:xfrm>
          <a:prstGeom prst="rect">
            <a:avLst/>
          </a:prstGeom>
        </p:spPr>
        <p:txBody>
          <a:bodyPr/>
          <a:lstStyle>
            <a:lvl1pPr algn="l" defTabSz="914400" rtl="0" eaLnBrk="1" latinLnBrk="0" hangingPunct="1">
              <a:lnSpc>
                <a:spcPct val="90000"/>
              </a:lnSpc>
              <a:spcBef>
                <a:spcPct val="0"/>
              </a:spcBef>
              <a:buNone/>
              <a:defRPr sz="4800" b="1" kern="1200" spc="-50" baseline="0">
                <a:solidFill>
                  <a:schemeClr val="tx1">
                    <a:lumMod val="75000"/>
                    <a:lumOff val="25000"/>
                  </a:schemeClr>
                </a:solidFill>
                <a:latin typeface="+mn-lt"/>
                <a:ea typeface="+mj-ea"/>
                <a:cs typeface="+mj-cs"/>
              </a:defRPr>
            </a:lvl1pPr>
          </a:lstStyle>
          <a:p>
            <a:r>
              <a:rPr lang="it-IT" sz="3000" dirty="0">
                <a:solidFill>
                  <a:schemeClr val="tx2"/>
                </a:solidFill>
                <a:latin typeface="Georgia" panose="02040502050405020303" pitchFamily="18" charset="0"/>
                <a:cs typeface="Times New Roman" panose="02020603050405020304" pitchFamily="18" charset="0"/>
              </a:rPr>
              <a:t>CRITERI</a:t>
            </a:r>
            <a:r>
              <a:rPr lang="it-IT" sz="3000" dirty="0">
                <a:solidFill>
                  <a:srgbClr val="576C84"/>
                </a:solidFill>
                <a:latin typeface="Georgia" panose="02040502050405020303" pitchFamily="18" charset="0"/>
                <a:cs typeface="Times New Roman" panose="02020603050405020304" pitchFamily="18" charset="0"/>
              </a:rPr>
              <a:t> </a:t>
            </a:r>
            <a:r>
              <a:rPr lang="it-IT" sz="3000" dirty="0">
                <a:solidFill>
                  <a:schemeClr val="tx2"/>
                </a:solidFill>
                <a:latin typeface="Georgia" panose="02040502050405020303" pitchFamily="18" charset="0"/>
                <a:cs typeface="Times New Roman" panose="02020603050405020304" pitchFamily="18" charset="0"/>
              </a:rPr>
              <a:t>DIAGNOSTICI</a:t>
            </a:r>
          </a:p>
        </p:txBody>
      </p:sp>
      <p:cxnSp>
        <p:nvCxnSpPr>
          <p:cNvPr id="6" name="Connettore diritto 5">
            <a:extLst>
              <a:ext uri="{FF2B5EF4-FFF2-40B4-BE49-F238E27FC236}">
                <a16:creationId xmlns:a16="http://schemas.microsoft.com/office/drawing/2014/main" id="{201BCBEC-292F-6472-ABD6-FD7494779424}"/>
              </a:ext>
            </a:extLst>
          </p:cNvPr>
          <p:cNvCxnSpPr/>
          <p:nvPr/>
        </p:nvCxnSpPr>
        <p:spPr>
          <a:xfrm>
            <a:off x="320697" y="1017636"/>
            <a:ext cx="4824000" cy="1"/>
          </a:xfrm>
          <a:prstGeom prst="line">
            <a:avLst/>
          </a:prstGeom>
          <a:ln>
            <a:solidFill>
              <a:srgbClr val="009996"/>
            </a:solidFill>
          </a:ln>
        </p:spPr>
        <p:style>
          <a:lnRef idx="2">
            <a:schemeClr val="accent1"/>
          </a:lnRef>
          <a:fillRef idx="0">
            <a:schemeClr val="accent1"/>
          </a:fillRef>
          <a:effectRef idx="1">
            <a:schemeClr val="accent1"/>
          </a:effectRef>
          <a:fontRef idx="minor">
            <a:schemeClr val="tx1"/>
          </a:fontRef>
        </p:style>
      </p:cxnSp>
      <p:sp>
        <p:nvSpPr>
          <p:cNvPr id="7" name="Ovale 6">
            <a:extLst>
              <a:ext uri="{FF2B5EF4-FFF2-40B4-BE49-F238E27FC236}">
                <a16:creationId xmlns:a16="http://schemas.microsoft.com/office/drawing/2014/main" id="{CAE303EF-5D75-1B46-1537-80C4368B19CE}"/>
              </a:ext>
            </a:extLst>
          </p:cNvPr>
          <p:cNvSpPr/>
          <p:nvPr/>
        </p:nvSpPr>
        <p:spPr>
          <a:xfrm>
            <a:off x="275741" y="966078"/>
            <a:ext cx="95331" cy="96814"/>
          </a:xfrm>
          <a:prstGeom prst="ellipse">
            <a:avLst/>
          </a:prstGeom>
          <a:solidFill>
            <a:srgbClr val="009996"/>
          </a:solidFill>
          <a:ln>
            <a:solidFill>
              <a:srgbClr val="00999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3" name="Rettangolo con angoli in alto arrotondati 12">
            <a:extLst>
              <a:ext uri="{FF2B5EF4-FFF2-40B4-BE49-F238E27FC236}">
                <a16:creationId xmlns:a16="http://schemas.microsoft.com/office/drawing/2014/main" id="{ED0180BE-3434-4F5D-465E-2674DCB64127}"/>
              </a:ext>
            </a:extLst>
          </p:cNvPr>
          <p:cNvSpPr/>
          <p:nvPr/>
        </p:nvSpPr>
        <p:spPr>
          <a:xfrm>
            <a:off x="999075" y="1275307"/>
            <a:ext cx="10564239" cy="445474"/>
          </a:xfrm>
          <a:prstGeom prst="round2SameRect">
            <a:avLst/>
          </a:prstGeom>
          <a:solidFill>
            <a:srgbClr val="374D8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4" name="Rettangolo con angoli in alto arrotondati 13">
            <a:extLst>
              <a:ext uri="{FF2B5EF4-FFF2-40B4-BE49-F238E27FC236}">
                <a16:creationId xmlns:a16="http://schemas.microsoft.com/office/drawing/2014/main" id="{0B00DDEB-41DA-4D4D-62CF-82A6E23D30AC}"/>
              </a:ext>
            </a:extLst>
          </p:cNvPr>
          <p:cNvSpPr/>
          <p:nvPr/>
        </p:nvSpPr>
        <p:spPr>
          <a:xfrm rot="10800000">
            <a:off x="999075" y="1720782"/>
            <a:ext cx="10564238" cy="760756"/>
          </a:xfrm>
          <a:prstGeom prst="round2Same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5" name="Freccia in giù 14">
            <a:extLst>
              <a:ext uri="{FF2B5EF4-FFF2-40B4-BE49-F238E27FC236}">
                <a16:creationId xmlns:a16="http://schemas.microsoft.com/office/drawing/2014/main" id="{E79F6730-D9E3-3CDA-E543-90F0F6028872}"/>
              </a:ext>
            </a:extLst>
          </p:cNvPr>
          <p:cNvSpPr/>
          <p:nvPr/>
        </p:nvSpPr>
        <p:spPr>
          <a:xfrm>
            <a:off x="5960181" y="2588543"/>
            <a:ext cx="642026" cy="617706"/>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6" name="Rettangolo con angoli in alto arrotondati 15">
            <a:extLst>
              <a:ext uri="{FF2B5EF4-FFF2-40B4-BE49-F238E27FC236}">
                <a16:creationId xmlns:a16="http://schemas.microsoft.com/office/drawing/2014/main" id="{074CC253-C03D-64F6-6FEF-6EF963034EE8}"/>
              </a:ext>
            </a:extLst>
          </p:cNvPr>
          <p:cNvSpPr/>
          <p:nvPr/>
        </p:nvSpPr>
        <p:spPr>
          <a:xfrm>
            <a:off x="999075" y="3268386"/>
            <a:ext cx="10564239" cy="445474"/>
          </a:xfrm>
          <a:prstGeom prst="round2SameRect">
            <a:avLst/>
          </a:prstGeom>
          <a:solidFill>
            <a:srgbClr val="374D8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7" name="Rettangolo con angoli in alto arrotondati 16">
            <a:extLst>
              <a:ext uri="{FF2B5EF4-FFF2-40B4-BE49-F238E27FC236}">
                <a16:creationId xmlns:a16="http://schemas.microsoft.com/office/drawing/2014/main" id="{B8489517-3E7E-49CC-F1DA-A361750DCD13}"/>
              </a:ext>
            </a:extLst>
          </p:cNvPr>
          <p:cNvSpPr/>
          <p:nvPr/>
        </p:nvSpPr>
        <p:spPr>
          <a:xfrm rot="10800000">
            <a:off x="999075" y="3713860"/>
            <a:ext cx="10564238" cy="760756"/>
          </a:xfrm>
          <a:prstGeom prst="round2Same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8" name="Freccia in giù 17">
            <a:extLst>
              <a:ext uri="{FF2B5EF4-FFF2-40B4-BE49-F238E27FC236}">
                <a16:creationId xmlns:a16="http://schemas.microsoft.com/office/drawing/2014/main" id="{B6173813-CD3C-A601-05AB-D0FB35B80691}"/>
              </a:ext>
            </a:extLst>
          </p:cNvPr>
          <p:cNvSpPr/>
          <p:nvPr/>
        </p:nvSpPr>
        <p:spPr>
          <a:xfrm>
            <a:off x="5960181" y="4581620"/>
            <a:ext cx="642026" cy="617706"/>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9" name="Rettangolo con angoli in alto arrotondati 18">
            <a:extLst>
              <a:ext uri="{FF2B5EF4-FFF2-40B4-BE49-F238E27FC236}">
                <a16:creationId xmlns:a16="http://schemas.microsoft.com/office/drawing/2014/main" id="{C49B64AA-D887-A98A-9D68-9E9DDB41F911}"/>
              </a:ext>
            </a:extLst>
          </p:cNvPr>
          <p:cNvSpPr/>
          <p:nvPr/>
        </p:nvSpPr>
        <p:spPr>
          <a:xfrm>
            <a:off x="999074" y="5261465"/>
            <a:ext cx="10564239" cy="445474"/>
          </a:xfrm>
          <a:prstGeom prst="round2SameRect">
            <a:avLst/>
          </a:prstGeom>
          <a:solidFill>
            <a:srgbClr val="374D8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0" name="Rettangolo con angoli in alto arrotondati 19">
            <a:extLst>
              <a:ext uri="{FF2B5EF4-FFF2-40B4-BE49-F238E27FC236}">
                <a16:creationId xmlns:a16="http://schemas.microsoft.com/office/drawing/2014/main" id="{1015A573-46F6-090C-6E9C-474C5687BBD4}"/>
              </a:ext>
            </a:extLst>
          </p:cNvPr>
          <p:cNvSpPr/>
          <p:nvPr/>
        </p:nvSpPr>
        <p:spPr>
          <a:xfrm rot="10800000">
            <a:off x="999074" y="5706939"/>
            <a:ext cx="10564238" cy="760756"/>
          </a:xfrm>
          <a:prstGeom prst="round2SameRect">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2" name="Ovale 21">
            <a:extLst>
              <a:ext uri="{FF2B5EF4-FFF2-40B4-BE49-F238E27FC236}">
                <a16:creationId xmlns:a16="http://schemas.microsoft.com/office/drawing/2014/main" id="{F668F30C-386A-1F63-EE79-AE362263BC75}"/>
              </a:ext>
            </a:extLst>
          </p:cNvPr>
          <p:cNvSpPr/>
          <p:nvPr/>
        </p:nvSpPr>
        <p:spPr>
          <a:xfrm>
            <a:off x="320697" y="1261135"/>
            <a:ext cx="1252117" cy="1206231"/>
          </a:xfrm>
          <a:prstGeom prst="ellipse">
            <a:avLst/>
          </a:prstGeom>
          <a:solidFill>
            <a:schemeClr val="bg1"/>
          </a:solidFill>
          <a:ln w="28575">
            <a:solidFill>
              <a:srgbClr val="374D81"/>
            </a:solid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3" name="Ovale 22">
            <a:extLst>
              <a:ext uri="{FF2B5EF4-FFF2-40B4-BE49-F238E27FC236}">
                <a16:creationId xmlns:a16="http://schemas.microsoft.com/office/drawing/2014/main" id="{A58CF43F-B994-266C-3CF0-6468998A627F}"/>
              </a:ext>
            </a:extLst>
          </p:cNvPr>
          <p:cNvSpPr/>
          <p:nvPr/>
        </p:nvSpPr>
        <p:spPr>
          <a:xfrm>
            <a:off x="320696" y="5278426"/>
            <a:ext cx="1252117" cy="1206231"/>
          </a:xfrm>
          <a:prstGeom prst="ellipse">
            <a:avLst/>
          </a:prstGeom>
          <a:solidFill>
            <a:schemeClr val="bg1"/>
          </a:solidFill>
          <a:ln w="28575">
            <a:solidFill>
              <a:srgbClr val="374D81"/>
            </a:solid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4" name="Ovale 23">
            <a:extLst>
              <a:ext uri="{FF2B5EF4-FFF2-40B4-BE49-F238E27FC236}">
                <a16:creationId xmlns:a16="http://schemas.microsoft.com/office/drawing/2014/main" id="{E459DDCD-D983-7C82-BD9F-48BE72CCC475}"/>
              </a:ext>
            </a:extLst>
          </p:cNvPr>
          <p:cNvSpPr/>
          <p:nvPr/>
        </p:nvSpPr>
        <p:spPr>
          <a:xfrm>
            <a:off x="320697" y="3342649"/>
            <a:ext cx="1252117" cy="1206231"/>
          </a:xfrm>
          <a:prstGeom prst="ellipse">
            <a:avLst/>
          </a:prstGeom>
          <a:solidFill>
            <a:schemeClr val="bg1"/>
          </a:solidFill>
          <a:ln w="28575">
            <a:solidFill>
              <a:srgbClr val="374D81"/>
            </a:solid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5" name="CasellaDiTesto 24">
            <a:extLst>
              <a:ext uri="{FF2B5EF4-FFF2-40B4-BE49-F238E27FC236}">
                <a16:creationId xmlns:a16="http://schemas.microsoft.com/office/drawing/2014/main" id="{CA5A27CC-7E0D-FA96-E7A9-6C28917E05F4}"/>
              </a:ext>
            </a:extLst>
          </p:cNvPr>
          <p:cNvSpPr txBox="1"/>
          <p:nvPr/>
        </p:nvSpPr>
        <p:spPr>
          <a:xfrm>
            <a:off x="5425281" y="1297947"/>
            <a:ext cx="1711826" cy="369332"/>
          </a:xfrm>
          <a:prstGeom prst="rect">
            <a:avLst/>
          </a:prstGeom>
          <a:noFill/>
        </p:spPr>
        <p:txBody>
          <a:bodyPr wrap="square" rtlCol="0">
            <a:spAutoFit/>
          </a:bodyPr>
          <a:lstStyle/>
          <a:p>
            <a:pPr algn="ctr"/>
            <a:r>
              <a:rPr lang="it-IT" b="1" dirty="0">
                <a:solidFill>
                  <a:schemeClr val="bg1"/>
                </a:solidFill>
                <a:latin typeface="Georgia" panose="02040502050405020303" pitchFamily="18" charset="0"/>
              </a:rPr>
              <a:t>SCREENING</a:t>
            </a:r>
          </a:p>
        </p:txBody>
      </p:sp>
      <p:sp>
        <p:nvSpPr>
          <p:cNvPr id="26" name="CasellaDiTesto 25">
            <a:extLst>
              <a:ext uri="{FF2B5EF4-FFF2-40B4-BE49-F238E27FC236}">
                <a16:creationId xmlns:a16="http://schemas.microsoft.com/office/drawing/2014/main" id="{86398278-5FF0-F76D-9953-3E405ED6FDC7}"/>
              </a:ext>
            </a:extLst>
          </p:cNvPr>
          <p:cNvSpPr txBox="1"/>
          <p:nvPr/>
        </p:nvSpPr>
        <p:spPr>
          <a:xfrm>
            <a:off x="5284988" y="5308017"/>
            <a:ext cx="1992410" cy="369332"/>
          </a:xfrm>
          <a:prstGeom prst="rect">
            <a:avLst/>
          </a:prstGeom>
          <a:noFill/>
        </p:spPr>
        <p:txBody>
          <a:bodyPr wrap="square" rtlCol="0">
            <a:spAutoFit/>
          </a:bodyPr>
          <a:lstStyle/>
          <a:p>
            <a:pPr algn="ctr"/>
            <a:r>
              <a:rPr lang="it-IT" b="1" dirty="0">
                <a:solidFill>
                  <a:schemeClr val="bg1"/>
                </a:solidFill>
                <a:latin typeface="Georgia" panose="02040502050405020303" pitchFamily="18" charset="0"/>
              </a:rPr>
              <a:t>STADIAZIONE</a:t>
            </a:r>
          </a:p>
        </p:txBody>
      </p:sp>
      <p:sp>
        <p:nvSpPr>
          <p:cNvPr id="27" name="CasellaDiTesto 26">
            <a:extLst>
              <a:ext uri="{FF2B5EF4-FFF2-40B4-BE49-F238E27FC236}">
                <a16:creationId xmlns:a16="http://schemas.microsoft.com/office/drawing/2014/main" id="{04188FDA-75B1-B30C-7302-64C5613A1CA3}"/>
              </a:ext>
            </a:extLst>
          </p:cNvPr>
          <p:cNvSpPr txBox="1"/>
          <p:nvPr/>
        </p:nvSpPr>
        <p:spPr>
          <a:xfrm>
            <a:off x="5425281" y="3309350"/>
            <a:ext cx="1711826" cy="369332"/>
          </a:xfrm>
          <a:prstGeom prst="rect">
            <a:avLst/>
          </a:prstGeom>
          <a:noFill/>
        </p:spPr>
        <p:txBody>
          <a:bodyPr wrap="square" rtlCol="0">
            <a:spAutoFit/>
          </a:bodyPr>
          <a:lstStyle/>
          <a:p>
            <a:pPr algn="ctr"/>
            <a:r>
              <a:rPr lang="it-IT" b="1" dirty="0">
                <a:solidFill>
                  <a:schemeClr val="bg1"/>
                </a:solidFill>
                <a:latin typeface="Georgia" panose="02040502050405020303" pitchFamily="18" charset="0"/>
              </a:rPr>
              <a:t>DIAGNOSI</a:t>
            </a:r>
          </a:p>
        </p:txBody>
      </p:sp>
      <p:sp>
        <p:nvSpPr>
          <p:cNvPr id="29" name="CasellaDiTesto 28">
            <a:extLst>
              <a:ext uri="{FF2B5EF4-FFF2-40B4-BE49-F238E27FC236}">
                <a16:creationId xmlns:a16="http://schemas.microsoft.com/office/drawing/2014/main" id="{E0BA3490-1972-DAD8-2353-E7A06355FF08}"/>
              </a:ext>
            </a:extLst>
          </p:cNvPr>
          <p:cNvSpPr txBox="1"/>
          <p:nvPr/>
        </p:nvSpPr>
        <p:spPr>
          <a:xfrm>
            <a:off x="1795901" y="1898470"/>
            <a:ext cx="8970586" cy="338554"/>
          </a:xfrm>
          <a:prstGeom prst="rect">
            <a:avLst/>
          </a:prstGeom>
          <a:noFill/>
        </p:spPr>
        <p:txBody>
          <a:bodyPr wrap="square" rtlCol="0">
            <a:spAutoFit/>
          </a:bodyPr>
          <a:lstStyle/>
          <a:p>
            <a:pPr algn="ctr"/>
            <a:r>
              <a:rPr lang="it-IT" sz="1600" b="1" dirty="0">
                <a:solidFill>
                  <a:schemeClr val="bg2">
                    <a:lumMod val="25000"/>
                  </a:schemeClr>
                </a:solidFill>
                <a:latin typeface="Georgia" panose="02040502050405020303" pitchFamily="18" charset="0"/>
              </a:rPr>
              <a:t>BMI o CV </a:t>
            </a:r>
            <a:r>
              <a:rPr lang="it-IT" sz="1600" dirty="0">
                <a:solidFill>
                  <a:schemeClr val="bg2">
                    <a:lumMod val="25000"/>
                  </a:schemeClr>
                </a:solidFill>
                <a:latin typeface="Georgia" panose="02040502050405020303" pitchFamily="18" charset="0"/>
              </a:rPr>
              <a:t>elevata + </a:t>
            </a:r>
            <a:r>
              <a:rPr lang="it-IT" sz="1600" b="1" dirty="0">
                <a:solidFill>
                  <a:schemeClr val="bg2">
                    <a:lumMod val="25000"/>
                  </a:schemeClr>
                </a:solidFill>
                <a:latin typeface="Georgia" panose="02040502050405020303" pitchFamily="18" charset="0"/>
              </a:rPr>
              <a:t>indicatore surrogato per </a:t>
            </a:r>
            <a:r>
              <a:rPr lang="it-IT" sz="1600" b="1" dirty="0" err="1">
                <a:solidFill>
                  <a:schemeClr val="bg2">
                    <a:lumMod val="25000"/>
                  </a:schemeClr>
                </a:solidFill>
                <a:latin typeface="Georgia" panose="02040502050405020303" pitchFamily="18" charset="0"/>
              </a:rPr>
              <a:t>sarcopenia</a:t>
            </a:r>
            <a:r>
              <a:rPr lang="it-IT" sz="1600" b="1" dirty="0">
                <a:solidFill>
                  <a:schemeClr val="bg2">
                    <a:lumMod val="25000"/>
                  </a:schemeClr>
                </a:solidFill>
                <a:latin typeface="Georgia" panose="02040502050405020303" pitchFamily="18" charset="0"/>
              </a:rPr>
              <a:t> </a:t>
            </a:r>
            <a:r>
              <a:rPr lang="it-IT" sz="1600" dirty="0">
                <a:solidFill>
                  <a:schemeClr val="bg2">
                    <a:lumMod val="25000"/>
                  </a:schemeClr>
                </a:solidFill>
                <a:latin typeface="Georgia" panose="02040502050405020303" pitchFamily="18" charset="0"/>
              </a:rPr>
              <a:t>(es. fattori di rischio, SARC-F)</a:t>
            </a:r>
          </a:p>
        </p:txBody>
      </p:sp>
      <p:sp>
        <p:nvSpPr>
          <p:cNvPr id="30" name="CasellaDiTesto 29">
            <a:extLst>
              <a:ext uri="{FF2B5EF4-FFF2-40B4-BE49-F238E27FC236}">
                <a16:creationId xmlns:a16="http://schemas.microsoft.com/office/drawing/2014/main" id="{42E228EA-DAFD-A7F3-7AF8-84A3C6335BAE}"/>
              </a:ext>
            </a:extLst>
          </p:cNvPr>
          <p:cNvSpPr txBox="1"/>
          <p:nvPr/>
        </p:nvSpPr>
        <p:spPr>
          <a:xfrm>
            <a:off x="1369332" y="5765322"/>
            <a:ext cx="10412893" cy="584775"/>
          </a:xfrm>
          <a:prstGeom prst="rect">
            <a:avLst/>
          </a:prstGeom>
          <a:noFill/>
        </p:spPr>
        <p:txBody>
          <a:bodyPr wrap="square" rtlCol="0">
            <a:spAutoFit/>
          </a:bodyPr>
          <a:lstStyle/>
          <a:p>
            <a:pPr algn="ctr"/>
            <a:r>
              <a:rPr lang="it-IT" sz="1600" b="1" dirty="0">
                <a:solidFill>
                  <a:schemeClr val="bg2">
                    <a:lumMod val="25000"/>
                  </a:schemeClr>
                </a:solidFill>
                <a:latin typeface="Georgia" panose="02040502050405020303" pitchFamily="18" charset="0"/>
              </a:rPr>
              <a:t>Stadio 1: </a:t>
            </a:r>
            <a:r>
              <a:rPr lang="it-IT" sz="1600" dirty="0">
                <a:solidFill>
                  <a:schemeClr val="bg2">
                    <a:lumMod val="25000"/>
                  </a:schemeClr>
                </a:solidFill>
                <a:latin typeface="Georgia" panose="02040502050405020303" pitchFamily="18" charset="0"/>
              </a:rPr>
              <a:t>nessuna complicazione</a:t>
            </a:r>
            <a:br>
              <a:rPr lang="it-IT" sz="1600" dirty="0">
                <a:solidFill>
                  <a:schemeClr val="bg2">
                    <a:lumMod val="25000"/>
                  </a:schemeClr>
                </a:solidFill>
                <a:latin typeface="Georgia" panose="02040502050405020303" pitchFamily="18" charset="0"/>
              </a:rPr>
            </a:br>
            <a:r>
              <a:rPr lang="it-IT" sz="1600" b="1" dirty="0">
                <a:solidFill>
                  <a:schemeClr val="bg2">
                    <a:lumMod val="25000"/>
                  </a:schemeClr>
                </a:solidFill>
                <a:latin typeface="Georgia" panose="02040502050405020303" pitchFamily="18" charset="0"/>
              </a:rPr>
              <a:t>Stadio 2</a:t>
            </a:r>
            <a:r>
              <a:rPr lang="it-IT" sz="1600" dirty="0">
                <a:solidFill>
                  <a:schemeClr val="bg2">
                    <a:lumMod val="25000"/>
                  </a:schemeClr>
                </a:solidFill>
                <a:latin typeface="Georgia" panose="02040502050405020303" pitchFamily="18" charset="0"/>
              </a:rPr>
              <a:t>: presenza di almeno una complicazione (es. disabilità funzionale, patologie cardiovascolari)</a:t>
            </a:r>
          </a:p>
        </p:txBody>
      </p:sp>
      <p:sp>
        <p:nvSpPr>
          <p:cNvPr id="31" name="CasellaDiTesto 30">
            <a:extLst>
              <a:ext uri="{FF2B5EF4-FFF2-40B4-BE49-F238E27FC236}">
                <a16:creationId xmlns:a16="http://schemas.microsoft.com/office/drawing/2014/main" id="{0C5AE5DC-7298-D466-AEAC-B3A0840094B7}"/>
              </a:ext>
            </a:extLst>
          </p:cNvPr>
          <p:cNvSpPr txBox="1"/>
          <p:nvPr/>
        </p:nvSpPr>
        <p:spPr>
          <a:xfrm>
            <a:off x="1795901" y="3799750"/>
            <a:ext cx="8970586" cy="584775"/>
          </a:xfrm>
          <a:prstGeom prst="rect">
            <a:avLst/>
          </a:prstGeom>
          <a:noFill/>
        </p:spPr>
        <p:txBody>
          <a:bodyPr wrap="square" rtlCol="0">
            <a:spAutoFit/>
          </a:bodyPr>
          <a:lstStyle/>
          <a:p>
            <a:pPr algn="ctr"/>
            <a:r>
              <a:rPr lang="it-IT" sz="1600" b="1" dirty="0">
                <a:solidFill>
                  <a:schemeClr val="bg2">
                    <a:lumMod val="25000"/>
                  </a:schemeClr>
                </a:solidFill>
                <a:latin typeface="Georgia" panose="02040502050405020303" pitchFamily="18" charset="0"/>
              </a:rPr>
              <a:t>1. </a:t>
            </a:r>
            <a:r>
              <a:rPr lang="it-IT" sz="1600" dirty="0">
                <a:solidFill>
                  <a:schemeClr val="bg2">
                    <a:lumMod val="25000"/>
                  </a:schemeClr>
                </a:solidFill>
                <a:latin typeface="Georgia" panose="02040502050405020303" pitchFamily="18" charset="0"/>
              </a:rPr>
              <a:t>Valutazione</a:t>
            </a:r>
            <a:r>
              <a:rPr lang="it-IT" sz="1600" b="1" dirty="0">
                <a:solidFill>
                  <a:schemeClr val="bg2">
                    <a:lumMod val="25000"/>
                  </a:schemeClr>
                </a:solidFill>
                <a:latin typeface="Georgia" panose="02040502050405020303" pitchFamily="18" charset="0"/>
              </a:rPr>
              <a:t> parametri funzionali muscolo scheletrico </a:t>
            </a:r>
            <a:r>
              <a:rPr lang="it-IT" sz="1600" dirty="0">
                <a:solidFill>
                  <a:schemeClr val="bg2">
                    <a:lumMod val="25000"/>
                  </a:schemeClr>
                </a:solidFill>
                <a:latin typeface="Georgia" panose="02040502050405020303" pitchFamily="18" charset="0"/>
              </a:rPr>
              <a:t>(es. </a:t>
            </a:r>
            <a:r>
              <a:rPr lang="it-IT" sz="1600" dirty="0" err="1">
                <a:solidFill>
                  <a:schemeClr val="bg2">
                    <a:lumMod val="25000"/>
                  </a:schemeClr>
                </a:solidFill>
                <a:latin typeface="Georgia" panose="02040502050405020303" pitchFamily="18" charset="0"/>
              </a:rPr>
              <a:t>handgrip</a:t>
            </a:r>
            <a:r>
              <a:rPr lang="it-IT" sz="1600" dirty="0">
                <a:solidFill>
                  <a:schemeClr val="bg2">
                    <a:lumMod val="25000"/>
                  </a:schemeClr>
                </a:solidFill>
                <a:latin typeface="Georgia" panose="02040502050405020303" pitchFamily="18" charset="0"/>
              </a:rPr>
              <a:t>, </a:t>
            </a:r>
            <a:r>
              <a:rPr lang="it-IT" sz="1600" dirty="0" err="1">
                <a:solidFill>
                  <a:schemeClr val="bg2">
                    <a:lumMod val="25000"/>
                  </a:schemeClr>
                </a:solidFill>
                <a:latin typeface="Georgia" panose="02040502050405020303" pitchFamily="18" charset="0"/>
              </a:rPr>
              <a:t>chair</a:t>
            </a:r>
            <a:r>
              <a:rPr lang="it-IT" sz="1600" dirty="0">
                <a:solidFill>
                  <a:schemeClr val="bg2">
                    <a:lumMod val="25000"/>
                  </a:schemeClr>
                </a:solidFill>
                <a:latin typeface="Georgia" panose="02040502050405020303" pitchFamily="18" charset="0"/>
              </a:rPr>
              <a:t> stand test)</a:t>
            </a:r>
            <a:br>
              <a:rPr lang="it-IT" sz="1600" dirty="0">
                <a:solidFill>
                  <a:schemeClr val="bg2">
                    <a:lumMod val="25000"/>
                  </a:schemeClr>
                </a:solidFill>
                <a:latin typeface="Georgia" panose="02040502050405020303" pitchFamily="18" charset="0"/>
              </a:rPr>
            </a:br>
            <a:r>
              <a:rPr lang="it-IT" sz="1600" b="1" dirty="0">
                <a:solidFill>
                  <a:schemeClr val="bg2">
                    <a:lumMod val="25000"/>
                  </a:schemeClr>
                </a:solidFill>
                <a:latin typeface="Georgia" panose="02040502050405020303" pitchFamily="18" charset="0"/>
              </a:rPr>
              <a:t>2. </a:t>
            </a:r>
            <a:r>
              <a:rPr lang="it-IT" sz="1600" dirty="0">
                <a:solidFill>
                  <a:schemeClr val="bg2">
                    <a:lumMod val="25000"/>
                  </a:schemeClr>
                </a:solidFill>
                <a:latin typeface="Georgia" panose="02040502050405020303" pitchFamily="18" charset="0"/>
              </a:rPr>
              <a:t>Valutazione della </a:t>
            </a:r>
            <a:r>
              <a:rPr lang="it-IT" sz="1600" b="1" dirty="0">
                <a:solidFill>
                  <a:schemeClr val="bg2">
                    <a:lumMod val="25000"/>
                  </a:schemeClr>
                </a:solidFill>
                <a:latin typeface="Georgia" panose="02040502050405020303" pitchFamily="18" charset="0"/>
              </a:rPr>
              <a:t>composizione corporea </a:t>
            </a:r>
            <a:r>
              <a:rPr lang="it-IT" sz="1600" dirty="0">
                <a:solidFill>
                  <a:schemeClr val="bg2">
                    <a:lumMod val="25000"/>
                  </a:schemeClr>
                </a:solidFill>
                <a:latin typeface="Georgia" panose="02040502050405020303" pitchFamily="18" charset="0"/>
              </a:rPr>
              <a:t>(DXA –&gt; BIA)</a:t>
            </a:r>
          </a:p>
        </p:txBody>
      </p:sp>
      <p:pic>
        <p:nvPicPr>
          <p:cNvPr id="33" name="Elemento grafico 32" descr="Lente di ingrandimento con riempimento a tinta unita">
            <a:extLst>
              <a:ext uri="{FF2B5EF4-FFF2-40B4-BE49-F238E27FC236}">
                <a16:creationId xmlns:a16="http://schemas.microsoft.com/office/drawing/2014/main" id="{961D1F37-1344-B3B7-D88E-D98669FAE3F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89555" y="1411552"/>
            <a:ext cx="914400" cy="914400"/>
          </a:xfrm>
          <a:prstGeom prst="rect">
            <a:avLst/>
          </a:prstGeom>
        </p:spPr>
      </p:pic>
      <p:pic>
        <p:nvPicPr>
          <p:cNvPr id="35" name="Immagine 34">
            <a:extLst>
              <a:ext uri="{FF2B5EF4-FFF2-40B4-BE49-F238E27FC236}">
                <a16:creationId xmlns:a16="http://schemas.microsoft.com/office/drawing/2014/main" id="{C6C9D601-44EE-22DB-21A2-E1912C177FE9}"/>
              </a:ext>
            </a:extLst>
          </p:cNvPr>
          <p:cNvPicPr>
            <a:picLocks noChangeAspect="1"/>
          </p:cNvPicPr>
          <p:nvPr/>
        </p:nvPicPr>
        <p:blipFill>
          <a:blip r:embed="rId4">
            <a:duotone>
              <a:schemeClr val="accent5">
                <a:shade val="45000"/>
                <a:satMod val="135000"/>
              </a:schemeClr>
              <a:prstClr val="white"/>
            </a:duotone>
          </a:blip>
          <a:stretch>
            <a:fillRect/>
          </a:stretch>
        </p:blipFill>
        <p:spPr>
          <a:xfrm>
            <a:off x="503973" y="3423783"/>
            <a:ext cx="892161" cy="892161"/>
          </a:xfrm>
          <a:prstGeom prst="rect">
            <a:avLst/>
          </a:prstGeom>
        </p:spPr>
      </p:pic>
      <p:pic>
        <p:nvPicPr>
          <p:cNvPr id="37" name="Immagine 36">
            <a:extLst>
              <a:ext uri="{FF2B5EF4-FFF2-40B4-BE49-F238E27FC236}">
                <a16:creationId xmlns:a16="http://schemas.microsoft.com/office/drawing/2014/main" id="{B11AA975-F6B1-5905-9D3F-BBA99090C32E}"/>
              </a:ext>
            </a:extLst>
          </p:cNvPr>
          <p:cNvPicPr>
            <a:picLocks noChangeAspect="1"/>
          </p:cNvPicPr>
          <p:nvPr/>
        </p:nvPicPr>
        <p:blipFill>
          <a:blip r:embed="rId5">
            <a:duotone>
              <a:schemeClr val="accent5">
                <a:shade val="45000"/>
                <a:satMod val="135000"/>
              </a:schemeClr>
              <a:prstClr val="white"/>
            </a:duotone>
          </a:blip>
          <a:stretch>
            <a:fillRect/>
          </a:stretch>
        </p:blipFill>
        <p:spPr>
          <a:xfrm>
            <a:off x="541661" y="5389448"/>
            <a:ext cx="810186" cy="810186"/>
          </a:xfrm>
          <a:prstGeom prst="rect">
            <a:avLst/>
          </a:prstGeom>
        </p:spPr>
      </p:pic>
      <p:sp>
        <p:nvSpPr>
          <p:cNvPr id="38" name="CasellaDiTesto 37">
            <a:extLst>
              <a:ext uri="{FF2B5EF4-FFF2-40B4-BE49-F238E27FC236}">
                <a16:creationId xmlns:a16="http://schemas.microsoft.com/office/drawing/2014/main" id="{3D73472F-80C6-10E7-8B9B-CF118C0D28FD}"/>
              </a:ext>
            </a:extLst>
          </p:cNvPr>
          <p:cNvSpPr txBox="1"/>
          <p:nvPr/>
        </p:nvSpPr>
        <p:spPr>
          <a:xfrm>
            <a:off x="9432116" y="6526078"/>
            <a:ext cx="3489089" cy="307777"/>
          </a:xfrm>
          <a:prstGeom prst="rect">
            <a:avLst/>
          </a:prstGeom>
          <a:noFill/>
        </p:spPr>
        <p:txBody>
          <a:bodyPr wrap="square" rtlCol="0">
            <a:spAutoFit/>
          </a:bodyPr>
          <a:lstStyle/>
          <a:p>
            <a:r>
              <a:rPr lang="it-IT" sz="1400" dirty="0">
                <a:solidFill>
                  <a:srgbClr val="576C84"/>
                </a:solidFill>
                <a:latin typeface="Georgia"/>
              </a:rPr>
              <a:t>(</a:t>
            </a:r>
            <a:r>
              <a:rPr lang="it-IT" sz="1400" i="1" dirty="0">
                <a:solidFill>
                  <a:srgbClr val="576C84"/>
                </a:solidFill>
                <a:latin typeface="Georgia"/>
              </a:rPr>
              <a:t>Donini et al., </a:t>
            </a:r>
            <a:r>
              <a:rPr lang="it-IT" sz="1400" i="1" dirty="0" err="1">
                <a:solidFill>
                  <a:srgbClr val="576C84"/>
                </a:solidFill>
                <a:latin typeface="Georgia"/>
              </a:rPr>
              <a:t>Obes</a:t>
            </a:r>
            <a:r>
              <a:rPr lang="it-IT" sz="1400" i="1" dirty="0">
                <a:solidFill>
                  <a:srgbClr val="576C84"/>
                </a:solidFill>
                <a:latin typeface="Georgia"/>
              </a:rPr>
              <a:t> </a:t>
            </a:r>
            <a:r>
              <a:rPr lang="it-IT" sz="1400" i="1" dirty="0" err="1">
                <a:solidFill>
                  <a:srgbClr val="576C84"/>
                </a:solidFill>
                <a:latin typeface="Georgia"/>
              </a:rPr>
              <a:t>Facts</a:t>
            </a:r>
            <a:r>
              <a:rPr lang="it-IT" sz="1400" i="1" dirty="0">
                <a:solidFill>
                  <a:srgbClr val="576C84"/>
                </a:solidFill>
                <a:latin typeface="Georgia"/>
              </a:rPr>
              <a:t> 2022</a:t>
            </a:r>
            <a:r>
              <a:rPr lang="it-IT" sz="1400" dirty="0">
                <a:solidFill>
                  <a:srgbClr val="576C84"/>
                </a:solidFill>
                <a:latin typeface="Georgia"/>
              </a:rPr>
              <a:t>)</a:t>
            </a:r>
            <a:endParaRPr lang="it-IT" sz="1400" dirty="0"/>
          </a:p>
        </p:txBody>
      </p:sp>
    </p:spTree>
    <p:extLst>
      <p:ext uri="{BB962C8B-B14F-4D97-AF65-F5344CB8AC3E}">
        <p14:creationId xmlns:p14="http://schemas.microsoft.com/office/powerpoint/2010/main" val="35101403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0" name="Rettangolo con angoli in alto arrotondati 19">
            <a:extLst>
              <a:ext uri="{FF2B5EF4-FFF2-40B4-BE49-F238E27FC236}">
                <a16:creationId xmlns:a16="http://schemas.microsoft.com/office/drawing/2014/main" id="{81A32B04-59A8-B7F1-190F-03E389CE6004}"/>
              </a:ext>
            </a:extLst>
          </p:cNvPr>
          <p:cNvSpPr/>
          <p:nvPr/>
        </p:nvSpPr>
        <p:spPr>
          <a:xfrm rot="5400000">
            <a:off x="2411148" y="1824472"/>
            <a:ext cx="4256586" cy="4108509"/>
          </a:xfrm>
          <a:prstGeom prst="round2SameRect">
            <a:avLst/>
          </a:prstGeom>
          <a:solidFill>
            <a:schemeClr val="accent2">
              <a:lumMod val="20000"/>
              <a:lumOff val="80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 name="Shape 6">
            <a:extLst>
              <a:ext uri="{FF2B5EF4-FFF2-40B4-BE49-F238E27FC236}">
                <a16:creationId xmlns:a16="http://schemas.microsoft.com/office/drawing/2014/main" id="{5A730320-569D-9F76-629F-B3F5BFADE971}"/>
              </a:ext>
            </a:extLst>
          </p:cNvPr>
          <p:cNvSpPr/>
          <p:nvPr/>
        </p:nvSpPr>
        <p:spPr>
          <a:xfrm>
            <a:off x="7438976" y="2926421"/>
            <a:ext cx="777240" cy="777240"/>
          </a:xfrm>
          <a:prstGeom prst="ellipse">
            <a:avLst/>
          </a:prstGeom>
          <a:solidFill>
            <a:srgbClr val="E0793C"/>
          </a:solidFill>
          <a:ln/>
        </p:spPr>
        <p:txBody>
          <a:bodyPr/>
          <a:lstStyle/>
          <a:p>
            <a:endParaRPr lang="it-IT"/>
          </a:p>
        </p:txBody>
      </p:sp>
      <p:pic>
        <p:nvPicPr>
          <p:cNvPr id="4" name="Image 0" descr="/home/claude/pptx/icons/users.png">
            <a:extLst>
              <a:ext uri="{FF2B5EF4-FFF2-40B4-BE49-F238E27FC236}">
                <a16:creationId xmlns:a16="http://schemas.microsoft.com/office/drawing/2014/main" id="{B7D49A57-8D78-B1A5-E61A-B0E700F089D2}"/>
              </a:ext>
            </a:extLst>
          </p:cNvPr>
          <p:cNvPicPr>
            <a:picLocks noChangeAspect="1"/>
          </p:cNvPicPr>
          <p:nvPr/>
        </p:nvPicPr>
        <p:blipFill>
          <a:blip r:embed="rId3"/>
          <a:stretch>
            <a:fillRect/>
          </a:stretch>
        </p:blipFill>
        <p:spPr>
          <a:xfrm>
            <a:off x="7540017" y="3027462"/>
            <a:ext cx="575158" cy="575158"/>
          </a:xfrm>
          <a:prstGeom prst="rect">
            <a:avLst/>
          </a:prstGeom>
        </p:spPr>
      </p:pic>
      <p:sp>
        <p:nvSpPr>
          <p:cNvPr id="5" name="Shape 7">
            <a:extLst>
              <a:ext uri="{FF2B5EF4-FFF2-40B4-BE49-F238E27FC236}">
                <a16:creationId xmlns:a16="http://schemas.microsoft.com/office/drawing/2014/main" id="{729AE0ED-3881-6C3B-56CD-5EF31629A4C6}"/>
              </a:ext>
            </a:extLst>
          </p:cNvPr>
          <p:cNvSpPr/>
          <p:nvPr/>
        </p:nvSpPr>
        <p:spPr>
          <a:xfrm>
            <a:off x="8581976" y="2926421"/>
            <a:ext cx="777240" cy="777240"/>
          </a:xfrm>
          <a:prstGeom prst="ellipse">
            <a:avLst/>
          </a:prstGeom>
          <a:solidFill>
            <a:srgbClr val="D8E3DF"/>
          </a:solidFill>
          <a:ln/>
        </p:spPr>
        <p:txBody>
          <a:bodyPr/>
          <a:lstStyle/>
          <a:p>
            <a:endParaRPr lang="it-IT"/>
          </a:p>
        </p:txBody>
      </p:sp>
      <p:pic>
        <p:nvPicPr>
          <p:cNvPr id="6" name="Image 1" descr="/home/claude/pptx/icons/users.png">
            <a:extLst>
              <a:ext uri="{FF2B5EF4-FFF2-40B4-BE49-F238E27FC236}">
                <a16:creationId xmlns:a16="http://schemas.microsoft.com/office/drawing/2014/main" id="{E915C178-9B57-F584-365E-0CD07B2D37C6}"/>
              </a:ext>
            </a:extLst>
          </p:cNvPr>
          <p:cNvPicPr>
            <a:picLocks noChangeAspect="1"/>
          </p:cNvPicPr>
          <p:nvPr/>
        </p:nvPicPr>
        <p:blipFill>
          <a:blip r:embed="rId3"/>
          <a:stretch>
            <a:fillRect/>
          </a:stretch>
        </p:blipFill>
        <p:spPr>
          <a:xfrm>
            <a:off x="8683017" y="3027462"/>
            <a:ext cx="575158" cy="575158"/>
          </a:xfrm>
          <a:prstGeom prst="rect">
            <a:avLst/>
          </a:prstGeom>
        </p:spPr>
      </p:pic>
      <p:sp>
        <p:nvSpPr>
          <p:cNvPr id="7" name="Shape 8">
            <a:extLst>
              <a:ext uri="{FF2B5EF4-FFF2-40B4-BE49-F238E27FC236}">
                <a16:creationId xmlns:a16="http://schemas.microsoft.com/office/drawing/2014/main" id="{EF214235-E2A5-6FE0-BB32-397D1D06A2A9}"/>
              </a:ext>
            </a:extLst>
          </p:cNvPr>
          <p:cNvSpPr/>
          <p:nvPr/>
        </p:nvSpPr>
        <p:spPr>
          <a:xfrm>
            <a:off x="9724976" y="2926421"/>
            <a:ext cx="777240" cy="777240"/>
          </a:xfrm>
          <a:prstGeom prst="ellipse">
            <a:avLst/>
          </a:prstGeom>
          <a:solidFill>
            <a:srgbClr val="D8E3DF"/>
          </a:solidFill>
          <a:ln/>
        </p:spPr>
        <p:txBody>
          <a:bodyPr/>
          <a:lstStyle/>
          <a:p>
            <a:endParaRPr lang="it-IT"/>
          </a:p>
        </p:txBody>
      </p:sp>
      <p:pic>
        <p:nvPicPr>
          <p:cNvPr id="8" name="Image 2" descr="/home/claude/pptx/icons/users.png">
            <a:extLst>
              <a:ext uri="{FF2B5EF4-FFF2-40B4-BE49-F238E27FC236}">
                <a16:creationId xmlns:a16="http://schemas.microsoft.com/office/drawing/2014/main" id="{2E2B5EF1-5686-E6F9-F098-47565FFA885A}"/>
              </a:ext>
            </a:extLst>
          </p:cNvPr>
          <p:cNvPicPr>
            <a:picLocks noChangeAspect="1"/>
          </p:cNvPicPr>
          <p:nvPr/>
        </p:nvPicPr>
        <p:blipFill>
          <a:blip r:embed="rId3"/>
          <a:stretch>
            <a:fillRect/>
          </a:stretch>
        </p:blipFill>
        <p:spPr>
          <a:xfrm>
            <a:off x="9826017" y="3027462"/>
            <a:ext cx="575158" cy="575158"/>
          </a:xfrm>
          <a:prstGeom prst="rect">
            <a:avLst/>
          </a:prstGeom>
        </p:spPr>
      </p:pic>
      <p:sp>
        <p:nvSpPr>
          <p:cNvPr id="9" name="Shape 9">
            <a:extLst>
              <a:ext uri="{FF2B5EF4-FFF2-40B4-BE49-F238E27FC236}">
                <a16:creationId xmlns:a16="http://schemas.microsoft.com/office/drawing/2014/main" id="{950E63B6-0BAC-71AB-4204-375C364B2EB3}"/>
              </a:ext>
            </a:extLst>
          </p:cNvPr>
          <p:cNvSpPr/>
          <p:nvPr/>
        </p:nvSpPr>
        <p:spPr>
          <a:xfrm>
            <a:off x="10867976" y="2926421"/>
            <a:ext cx="777240" cy="777240"/>
          </a:xfrm>
          <a:prstGeom prst="ellipse">
            <a:avLst/>
          </a:prstGeom>
          <a:solidFill>
            <a:srgbClr val="D8E3DF"/>
          </a:solidFill>
          <a:ln/>
        </p:spPr>
        <p:txBody>
          <a:bodyPr/>
          <a:lstStyle/>
          <a:p>
            <a:endParaRPr lang="it-IT"/>
          </a:p>
        </p:txBody>
      </p:sp>
      <p:pic>
        <p:nvPicPr>
          <p:cNvPr id="10" name="Image 3" descr="/home/claude/pptx/icons/users.png">
            <a:extLst>
              <a:ext uri="{FF2B5EF4-FFF2-40B4-BE49-F238E27FC236}">
                <a16:creationId xmlns:a16="http://schemas.microsoft.com/office/drawing/2014/main" id="{C7D2656A-A192-E378-8B49-EFB7E15FAA21}"/>
              </a:ext>
            </a:extLst>
          </p:cNvPr>
          <p:cNvPicPr>
            <a:picLocks noChangeAspect="1"/>
          </p:cNvPicPr>
          <p:nvPr/>
        </p:nvPicPr>
        <p:blipFill>
          <a:blip r:embed="rId3"/>
          <a:stretch>
            <a:fillRect/>
          </a:stretch>
        </p:blipFill>
        <p:spPr>
          <a:xfrm>
            <a:off x="10969017" y="3027462"/>
            <a:ext cx="575158" cy="575158"/>
          </a:xfrm>
          <a:prstGeom prst="rect">
            <a:avLst/>
          </a:prstGeom>
        </p:spPr>
      </p:pic>
      <p:sp>
        <p:nvSpPr>
          <p:cNvPr id="11" name="CasellaDiTesto 10">
            <a:extLst>
              <a:ext uri="{FF2B5EF4-FFF2-40B4-BE49-F238E27FC236}">
                <a16:creationId xmlns:a16="http://schemas.microsoft.com/office/drawing/2014/main" id="{7D350216-7388-C60B-B009-A445FA93281F}"/>
              </a:ext>
            </a:extLst>
          </p:cNvPr>
          <p:cNvSpPr txBox="1"/>
          <p:nvPr/>
        </p:nvSpPr>
        <p:spPr>
          <a:xfrm>
            <a:off x="7536706" y="3711013"/>
            <a:ext cx="4108509" cy="738664"/>
          </a:xfrm>
          <a:prstGeom prst="rect">
            <a:avLst/>
          </a:prstGeom>
          <a:noFill/>
        </p:spPr>
        <p:txBody>
          <a:bodyPr wrap="square" rtlCol="0">
            <a:spAutoFit/>
          </a:bodyPr>
          <a:lstStyle/>
          <a:p>
            <a:pPr algn="ctr"/>
            <a:r>
              <a:rPr lang="it-IT" sz="2800" b="1" dirty="0">
                <a:solidFill>
                  <a:schemeClr val="tx2"/>
                </a:solidFill>
                <a:latin typeface="Georgia" panose="02040502050405020303" pitchFamily="18" charset="0"/>
              </a:rPr>
              <a:t>1 su 4</a:t>
            </a:r>
          </a:p>
          <a:p>
            <a:pPr algn="ctr"/>
            <a:r>
              <a:rPr lang="it-IT" sz="1400" i="1" dirty="0">
                <a:solidFill>
                  <a:schemeClr val="tx2"/>
                </a:solidFill>
                <a:latin typeface="Georgia" panose="02040502050405020303" pitchFamily="18" charset="0"/>
              </a:rPr>
              <a:t>Criteri </a:t>
            </a:r>
            <a:r>
              <a:rPr lang="it-IT" sz="1400" b="1" i="1" dirty="0">
                <a:solidFill>
                  <a:schemeClr val="tx2"/>
                </a:solidFill>
                <a:latin typeface="Georgia" panose="02040502050405020303" pitchFamily="18" charset="0"/>
              </a:rPr>
              <a:t>ESPEN/EASO </a:t>
            </a:r>
            <a:r>
              <a:rPr lang="it-IT" sz="1400" i="1" dirty="0">
                <a:solidFill>
                  <a:schemeClr val="tx2"/>
                </a:solidFill>
                <a:latin typeface="Georgia" panose="02040502050405020303" pitchFamily="18" charset="0"/>
              </a:rPr>
              <a:t>(2022)</a:t>
            </a:r>
          </a:p>
        </p:txBody>
      </p:sp>
      <p:sp>
        <p:nvSpPr>
          <p:cNvPr id="12" name="Titolo 1">
            <a:extLst>
              <a:ext uri="{FF2B5EF4-FFF2-40B4-BE49-F238E27FC236}">
                <a16:creationId xmlns:a16="http://schemas.microsoft.com/office/drawing/2014/main" id="{ED0483FC-B8FF-89F8-C305-C7F9A639F912}"/>
              </a:ext>
            </a:extLst>
          </p:cNvPr>
          <p:cNvSpPr txBox="1">
            <a:spLocks/>
          </p:cNvSpPr>
          <p:nvPr/>
        </p:nvSpPr>
        <p:spPr>
          <a:xfrm flipH="1">
            <a:off x="230763" y="127060"/>
            <a:ext cx="10691265" cy="445479"/>
          </a:xfrm>
          <a:prstGeom prst="rect">
            <a:avLst/>
          </a:prstGeom>
        </p:spPr>
        <p:txBody>
          <a:bodyPr/>
          <a:lstStyle>
            <a:lvl1pPr algn="l" defTabSz="914400" rtl="0" eaLnBrk="1" latinLnBrk="0" hangingPunct="1">
              <a:lnSpc>
                <a:spcPct val="90000"/>
              </a:lnSpc>
              <a:spcBef>
                <a:spcPct val="0"/>
              </a:spcBef>
              <a:buNone/>
              <a:defRPr sz="4800" b="1" kern="1200" spc="-50" baseline="0">
                <a:solidFill>
                  <a:schemeClr val="tx1">
                    <a:lumMod val="75000"/>
                    <a:lumOff val="25000"/>
                  </a:schemeClr>
                </a:solidFill>
                <a:latin typeface="+mn-lt"/>
                <a:ea typeface="+mj-ea"/>
                <a:cs typeface="+mj-cs"/>
              </a:defRPr>
            </a:lvl1pPr>
          </a:lstStyle>
          <a:p>
            <a:r>
              <a:rPr lang="it-IT" sz="3000" dirty="0">
                <a:solidFill>
                  <a:schemeClr val="tx2"/>
                </a:solidFill>
                <a:latin typeface="Georgia" panose="02040502050405020303" pitchFamily="18" charset="0"/>
                <a:cs typeface="Times New Roman" panose="02020603050405020304" pitchFamily="18" charset="0"/>
              </a:rPr>
              <a:t>PREVALENZA IN CHIRURGIA </a:t>
            </a:r>
            <a:br>
              <a:rPr lang="it-IT" sz="3000" dirty="0">
                <a:solidFill>
                  <a:schemeClr val="tx2"/>
                </a:solidFill>
                <a:latin typeface="Georgia" panose="02040502050405020303" pitchFamily="18" charset="0"/>
                <a:cs typeface="Times New Roman" panose="02020603050405020304" pitchFamily="18" charset="0"/>
              </a:rPr>
            </a:br>
            <a:r>
              <a:rPr lang="it-IT" sz="3000" dirty="0">
                <a:solidFill>
                  <a:schemeClr val="tx2"/>
                </a:solidFill>
                <a:latin typeface="Georgia" panose="02040502050405020303" pitchFamily="18" charset="0"/>
                <a:cs typeface="Times New Roman" panose="02020603050405020304" pitchFamily="18" charset="0"/>
              </a:rPr>
              <a:t>BARIATRICA E OUTCOME CLINICI</a:t>
            </a:r>
          </a:p>
        </p:txBody>
      </p:sp>
      <p:cxnSp>
        <p:nvCxnSpPr>
          <p:cNvPr id="14" name="Connettore diritto 13">
            <a:extLst>
              <a:ext uri="{FF2B5EF4-FFF2-40B4-BE49-F238E27FC236}">
                <a16:creationId xmlns:a16="http://schemas.microsoft.com/office/drawing/2014/main" id="{5DB296C1-763E-E911-AB63-E8353CFFB542}"/>
              </a:ext>
            </a:extLst>
          </p:cNvPr>
          <p:cNvCxnSpPr/>
          <p:nvPr/>
        </p:nvCxnSpPr>
        <p:spPr>
          <a:xfrm>
            <a:off x="320697" y="1017636"/>
            <a:ext cx="7632000" cy="1"/>
          </a:xfrm>
          <a:prstGeom prst="line">
            <a:avLst/>
          </a:prstGeom>
          <a:ln>
            <a:solidFill>
              <a:srgbClr val="009996"/>
            </a:solidFill>
          </a:ln>
        </p:spPr>
        <p:style>
          <a:lnRef idx="2">
            <a:schemeClr val="accent1"/>
          </a:lnRef>
          <a:fillRef idx="0">
            <a:schemeClr val="accent1"/>
          </a:fillRef>
          <a:effectRef idx="1">
            <a:schemeClr val="accent1"/>
          </a:effectRef>
          <a:fontRef idx="minor">
            <a:schemeClr val="tx1"/>
          </a:fontRef>
        </p:style>
      </p:cxnSp>
      <p:sp>
        <p:nvSpPr>
          <p:cNvPr id="15" name="Ovale 14">
            <a:extLst>
              <a:ext uri="{FF2B5EF4-FFF2-40B4-BE49-F238E27FC236}">
                <a16:creationId xmlns:a16="http://schemas.microsoft.com/office/drawing/2014/main" id="{7D4C0515-55D7-2E85-B955-6D6E6A63DD23}"/>
              </a:ext>
            </a:extLst>
          </p:cNvPr>
          <p:cNvSpPr/>
          <p:nvPr/>
        </p:nvSpPr>
        <p:spPr>
          <a:xfrm>
            <a:off x="275741" y="966078"/>
            <a:ext cx="95331" cy="96814"/>
          </a:xfrm>
          <a:prstGeom prst="ellipse">
            <a:avLst/>
          </a:prstGeom>
          <a:solidFill>
            <a:srgbClr val="009996"/>
          </a:solidFill>
          <a:ln>
            <a:solidFill>
              <a:srgbClr val="00999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6" name="Rettangolo con angoli arrotondati 15">
            <a:extLst>
              <a:ext uri="{FF2B5EF4-FFF2-40B4-BE49-F238E27FC236}">
                <a16:creationId xmlns:a16="http://schemas.microsoft.com/office/drawing/2014/main" id="{35AA870F-A82D-543F-A49F-DE7D1BFA705F}"/>
              </a:ext>
            </a:extLst>
          </p:cNvPr>
          <p:cNvSpPr/>
          <p:nvPr/>
        </p:nvSpPr>
        <p:spPr>
          <a:xfrm>
            <a:off x="647825" y="1747540"/>
            <a:ext cx="2048719" cy="4259483"/>
          </a:xfrm>
          <a:prstGeom prst="roundRect">
            <a:avLst/>
          </a:prstGeom>
          <a:solidFill>
            <a:srgbClr val="374D81"/>
          </a:solidFill>
          <a:effectLst>
            <a:outerShdw blurRad="50800" dist="38100" sx="101000" sy="101000" algn="l" rotWithShape="0">
              <a:prstClr val="black">
                <a:alpha val="40000"/>
              </a:prstClr>
            </a:outerShdw>
          </a:effectLst>
        </p:spPr>
        <p:style>
          <a:lnRef idx="0">
            <a:schemeClr val="accent1"/>
          </a:lnRef>
          <a:fillRef idx="3">
            <a:schemeClr val="accent1"/>
          </a:fillRef>
          <a:effectRef idx="3">
            <a:schemeClr val="accent1"/>
          </a:effectRef>
          <a:fontRef idx="minor">
            <a:schemeClr val="lt1"/>
          </a:fontRef>
        </p:style>
        <p:txBody>
          <a:bodyPr rtlCol="0" anchor="ctr"/>
          <a:lstStyle/>
          <a:p>
            <a:pPr algn="ctr"/>
            <a:endParaRPr lang="it-IT"/>
          </a:p>
        </p:txBody>
      </p:sp>
      <p:pic>
        <p:nvPicPr>
          <p:cNvPr id="18" name="Immagine 17">
            <a:extLst>
              <a:ext uri="{FF2B5EF4-FFF2-40B4-BE49-F238E27FC236}">
                <a16:creationId xmlns:a16="http://schemas.microsoft.com/office/drawing/2014/main" id="{7C55EDB4-6AF8-495B-5ED6-8BAB047917C1}"/>
              </a:ext>
            </a:extLst>
          </p:cNvPr>
          <p:cNvPicPr>
            <a:picLocks noChangeAspect="1"/>
          </p:cNvPicPr>
          <p:nvPr/>
        </p:nvPicPr>
        <p:blipFill>
          <a:blip r:embed="rId4">
            <a:lum bright="70000" contrast="-70000"/>
            <a:extLst>
              <a:ext uri="{BEBA8EAE-BF5A-486C-A8C5-ECC9F3942E4B}">
                <a14:imgProps xmlns:a14="http://schemas.microsoft.com/office/drawing/2010/main">
                  <a14:imgLayer r:embed="rId5">
                    <a14:imgEffect>
                      <a14:saturation sat="0"/>
                    </a14:imgEffect>
                  </a14:imgLayer>
                </a14:imgProps>
              </a:ext>
            </a:extLst>
          </a:blip>
          <a:stretch>
            <a:fillRect/>
          </a:stretch>
        </p:blipFill>
        <p:spPr>
          <a:xfrm>
            <a:off x="1088604" y="2735079"/>
            <a:ext cx="1193880" cy="1193880"/>
          </a:xfrm>
          <a:prstGeom prst="rect">
            <a:avLst/>
          </a:prstGeom>
        </p:spPr>
      </p:pic>
      <p:sp>
        <p:nvSpPr>
          <p:cNvPr id="19" name="CasellaDiTesto 18">
            <a:extLst>
              <a:ext uri="{FF2B5EF4-FFF2-40B4-BE49-F238E27FC236}">
                <a16:creationId xmlns:a16="http://schemas.microsoft.com/office/drawing/2014/main" id="{2676EEAD-4225-B97A-6C73-7A9A972C69D0}"/>
              </a:ext>
            </a:extLst>
          </p:cNvPr>
          <p:cNvSpPr txBox="1"/>
          <p:nvPr/>
        </p:nvSpPr>
        <p:spPr>
          <a:xfrm>
            <a:off x="925617" y="4006173"/>
            <a:ext cx="1493134" cy="646331"/>
          </a:xfrm>
          <a:prstGeom prst="rect">
            <a:avLst/>
          </a:prstGeom>
          <a:noFill/>
        </p:spPr>
        <p:txBody>
          <a:bodyPr wrap="square" rtlCol="0">
            <a:spAutoFit/>
          </a:bodyPr>
          <a:lstStyle/>
          <a:p>
            <a:pPr algn="ctr"/>
            <a:r>
              <a:rPr lang="it-IT" b="1" dirty="0">
                <a:solidFill>
                  <a:schemeClr val="bg1"/>
                </a:solidFill>
                <a:latin typeface="Georgia" panose="02040502050405020303" pitchFamily="18" charset="0"/>
              </a:rPr>
              <a:t>OUTCOME</a:t>
            </a:r>
            <a:r>
              <a:rPr lang="it-IT" b="1" dirty="0">
                <a:latin typeface="Georgia" panose="02040502050405020303" pitchFamily="18" charset="0"/>
              </a:rPr>
              <a:t> </a:t>
            </a:r>
            <a:r>
              <a:rPr lang="it-IT" b="1" dirty="0">
                <a:solidFill>
                  <a:schemeClr val="bg1"/>
                </a:solidFill>
                <a:latin typeface="Georgia" panose="02040502050405020303" pitchFamily="18" charset="0"/>
              </a:rPr>
              <a:t>CLINICI</a:t>
            </a:r>
          </a:p>
        </p:txBody>
      </p:sp>
      <p:cxnSp>
        <p:nvCxnSpPr>
          <p:cNvPr id="22" name="Connettore diritto 21">
            <a:extLst>
              <a:ext uri="{FF2B5EF4-FFF2-40B4-BE49-F238E27FC236}">
                <a16:creationId xmlns:a16="http://schemas.microsoft.com/office/drawing/2014/main" id="{4D51B455-E093-C1C4-30F8-D378F96C3CDF}"/>
              </a:ext>
            </a:extLst>
          </p:cNvPr>
          <p:cNvCxnSpPr>
            <a:cxnSpLocks/>
          </p:cNvCxnSpPr>
          <p:nvPr/>
        </p:nvCxnSpPr>
        <p:spPr>
          <a:xfrm>
            <a:off x="3767717" y="2686562"/>
            <a:ext cx="2340000" cy="0"/>
          </a:xfrm>
          <a:prstGeom prst="line">
            <a:avLst/>
          </a:prstGeom>
          <a:ln>
            <a:solidFill>
              <a:schemeClr val="accent3">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23" name="Connettore diritto 22">
            <a:extLst>
              <a:ext uri="{FF2B5EF4-FFF2-40B4-BE49-F238E27FC236}">
                <a16:creationId xmlns:a16="http://schemas.microsoft.com/office/drawing/2014/main" id="{BEEC7D28-9841-24F5-97AC-21AA13A71BF6}"/>
              </a:ext>
            </a:extLst>
          </p:cNvPr>
          <p:cNvCxnSpPr>
            <a:cxnSpLocks/>
          </p:cNvCxnSpPr>
          <p:nvPr/>
        </p:nvCxnSpPr>
        <p:spPr>
          <a:xfrm>
            <a:off x="3767717" y="3742192"/>
            <a:ext cx="2340000" cy="0"/>
          </a:xfrm>
          <a:prstGeom prst="line">
            <a:avLst/>
          </a:prstGeom>
          <a:ln>
            <a:solidFill>
              <a:schemeClr val="accent3">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25" name="Connettore diritto 24">
            <a:extLst>
              <a:ext uri="{FF2B5EF4-FFF2-40B4-BE49-F238E27FC236}">
                <a16:creationId xmlns:a16="http://schemas.microsoft.com/office/drawing/2014/main" id="{D7FD8F0E-B16A-B6DC-D884-0F9D888A19D2}"/>
              </a:ext>
            </a:extLst>
          </p:cNvPr>
          <p:cNvCxnSpPr>
            <a:cxnSpLocks/>
          </p:cNvCxnSpPr>
          <p:nvPr/>
        </p:nvCxnSpPr>
        <p:spPr>
          <a:xfrm>
            <a:off x="3767717" y="4741069"/>
            <a:ext cx="2340000" cy="0"/>
          </a:xfrm>
          <a:prstGeom prst="line">
            <a:avLst/>
          </a:prstGeom>
          <a:ln>
            <a:solidFill>
              <a:schemeClr val="accent3">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26" name="CasellaDiTesto 25">
            <a:extLst>
              <a:ext uri="{FF2B5EF4-FFF2-40B4-BE49-F238E27FC236}">
                <a16:creationId xmlns:a16="http://schemas.microsoft.com/office/drawing/2014/main" id="{D1E70CC3-89DE-FA95-4BB9-1191C0A18FE7}"/>
              </a:ext>
            </a:extLst>
          </p:cNvPr>
          <p:cNvSpPr txBox="1"/>
          <p:nvPr/>
        </p:nvSpPr>
        <p:spPr>
          <a:xfrm>
            <a:off x="3748965" y="2138095"/>
            <a:ext cx="2303362" cy="338554"/>
          </a:xfrm>
          <a:prstGeom prst="rect">
            <a:avLst/>
          </a:prstGeom>
          <a:noFill/>
        </p:spPr>
        <p:txBody>
          <a:bodyPr wrap="square" rtlCol="0">
            <a:spAutoFit/>
          </a:bodyPr>
          <a:lstStyle/>
          <a:p>
            <a:r>
              <a:rPr lang="it-IT" sz="1600" dirty="0">
                <a:solidFill>
                  <a:schemeClr val="bg2">
                    <a:lumMod val="25000"/>
                  </a:schemeClr>
                </a:solidFill>
                <a:latin typeface="Georgia" panose="02040502050405020303" pitchFamily="18" charset="0"/>
              </a:rPr>
              <a:t>Minore calo ponderale</a:t>
            </a:r>
          </a:p>
        </p:txBody>
      </p:sp>
      <p:sp>
        <p:nvSpPr>
          <p:cNvPr id="27" name="CasellaDiTesto 26">
            <a:extLst>
              <a:ext uri="{FF2B5EF4-FFF2-40B4-BE49-F238E27FC236}">
                <a16:creationId xmlns:a16="http://schemas.microsoft.com/office/drawing/2014/main" id="{50DD8F48-2505-D5B8-6F8A-A72FE9451355}"/>
              </a:ext>
            </a:extLst>
          </p:cNvPr>
          <p:cNvSpPr txBox="1"/>
          <p:nvPr/>
        </p:nvSpPr>
        <p:spPr>
          <a:xfrm>
            <a:off x="3748964" y="3968932"/>
            <a:ext cx="2646205" cy="584775"/>
          </a:xfrm>
          <a:prstGeom prst="rect">
            <a:avLst/>
          </a:prstGeom>
          <a:noFill/>
        </p:spPr>
        <p:txBody>
          <a:bodyPr wrap="square" rtlCol="0">
            <a:spAutoFit/>
          </a:bodyPr>
          <a:lstStyle/>
          <a:p>
            <a:r>
              <a:rPr lang="it-IT" sz="1600" dirty="0">
                <a:solidFill>
                  <a:schemeClr val="bg2">
                    <a:lumMod val="25000"/>
                  </a:schemeClr>
                </a:solidFill>
                <a:latin typeface="Georgia" panose="02040502050405020303" pitchFamily="18" charset="0"/>
              </a:rPr>
              <a:t>Degenza prolungata e tempi operatori più lunghi</a:t>
            </a:r>
          </a:p>
        </p:txBody>
      </p:sp>
      <p:sp>
        <p:nvSpPr>
          <p:cNvPr id="28" name="CasellaDiTesto 27">
            <a:extLst>
              <a:ext uri="{FF2B5EF4-FFF2-40B4-BE49-F238E27FC236}">
                <a16:creationId xmlns:a16="http://schemas.microsoft.com/office/drawing/2014/main" id="{93DA4C45-C550-3F36-F4AF-9DFC864C9EEF}"/>
              </a:ext>
            </a:extLst>
          </p:cNvPr>
          <p:cNvSpPr txBox="1"/>
          <p:nvPr/>
        </p:nvSpPr>
        <p:spPr>
          <a:xfrm>
            <a:off x="3767717" y="5048257"/>
            <a:ext cx="2303362" cy="584775"/>
          </a:xfrm>
          <a:prstGeom prst="rect">
            <a:avLst/>
          </a:prstGeom>
          <a:noFill/>
        </p:spPr>
        <p:txBody>
          <a:bodyPr wrap="square" rtlCol="0">
            <a:spAutoFit/>
          </a:bodyPr>
          <a:lstStyle/>
          <a:p>
            <a:r>
              <a:rPr lang="it-IT" sz="1600" dirty="0">
                <a:solidFill>
                  <a:schemeClr val="bg2">
                    <a:lumMod val="25000"/>
                  </a:schemeClr>
                </a:solidFill>
                <a:latin typeface="Georgia" panose="02040502050405020303" pitchFamily="18" charset="0"/>
              </a:rPr>
              <a:t>Aumento del rischio di fistola gastrica</a:t>
            </a:r>
          </a:p>
        </p:txBody>
      </p:sp>
      <p:sp>
        <p:nvSpPr>
          <p:cNvPr id="29" name="CasellaDiTesto 28">
            <a:extLst>
              <a:ext uri="{FF2B5EF4-FFF2-40B4-BE49-F238E27FC236}">
                <a16:creationId xmlns:a16="http://schemas.microsoft.com/office/drawing/2014/main" id="{5FA08DCE-3701-8626-975C-95A8DAFA9325}"/>
              </a:ext>
            </a:extLst>
          </p:cNvPr>
          <p:cNvSpPr txBox="1"/>
          <p:nvPr/>
        </p:nvSpPr>
        <p:spPr>
          <a:xfrm>
            <a:off x="3745379" y="3027462"/>
            <a:ext cx="2517562" cy="338554"/>
          </a:xfrm>
          <a:prstGeom prst="rect">
            <a:avLst/>
          </a:prstGeom>
          <a:noFill/>
        </p:spPr>
        <p:txBody>
          <a:bodyPr wrap="square" rtlCol="0">
            <a:spAutoFit/>
          </a:bodyPr>
          <a:lstStyle/>
          <a:p>
            <a:r>
              <a:rPr lang="it-IT" sz="1600" dirty="0">
                <a:solidFill>
                  <a:schemeClr val="bg2">
                    <a:lumMod val="25000"/>
                  </a:schemeClr>
                </a:solidFill>
                <a:latin typeface="Georgia" panose="02040502050405020303" pitchFamily="18" charset="0"/>
              </a:rPr>
              <a:t>Peggiore qualità della vita</a:t>
            </a:r>
          </a:p>
        </p:txBody>
      </p:sp>
      <p:sp>
        <p:nvSpPr>
          <p:cNvPr id="33" name="Ovale 32">
            <a:extLst>
              <a:ext uri="{FF2B5EF4-FFF2-40B4-BE49-F238E27FC236}">
                <a16:creationId xmlns:a16="http://schemas.microsoft.com/office/drawing/2014/main" id="{BD8AD428-66B1-A374-D3F6-84A87159565B}"/>
              </a:ext>
            </a:extLst>
          </p:cNvPr>
          <p:cNvSpPr/>
          <p:nvPr/>
        </p:nvSpPr>
        <p:spPr>
          <a:xfrm>
            <a:off x="2946846" y="1937201"/>
            <a:ext cx="648000" cy="648000"/>
          </a:xfrm>
          <a:prstGeom prst="ellipse">
            <a:avLst/>
          </a:prstGeom>
          <a:solidFill>
            <a:schemeClr val="tx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5" name="Ovale 34">
            <a:extLst>
              <a:ext uri="{FF2B5EF4-FFF2-40B4-BE49-F238E27FC236}">
                <a16:creationId xmlns:a16="http://schemas.microsoft.com/office/drawing/2014/main" id="{77F4C454-A1C4-8F90-D64A-26AE6907BC38}"/>
              </a:ext>
            </a:extLst>
          </p:cNvPr>
          <p:cNvSpPr/>
          <p:nvPr/>
        </p:nvSpPr>
        <p:spPr>
          <a:xfrm>
            <a:off x="2941836" y="5016644"/>
            <a:ext cx="648000" cy="648000"/>
          </a:xfrm>
          <a:prstGeom prst="ellipse">
            <a:avLst/>
          </a:prstGeom>
          <a:solidFill>
            <a:schemeClr val="tx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6" name="Ovale 35">
            <a:extLst>
              <a:ext uri="{FF2B5EF4-FFF2-40B4-BE49-F238E27FC236}">
                <a16:creationId xmlns:a16="http://schemas.microsoft.com/office/drawing/2014/main" id="{D29161FE-1B58-E64B-7B96-87B6A3F22BEC}"/>
              </a:ext>
            </a:extLst>
          </p:cNvPr>
          <p:cNvSpPr/>
          <p:nvPr/>
        </p:nvSpPr>
        <p:spPr>
          <a:xfrm>
            <a:off x="2941836" y="3937319"/>
            <a:ext cx="648000" cy="648000"/>
          </a:xfrm>
          <a:prstGeom prst="ellipse">
            <a:avLst/>
          </a:prstGeom>
          <a:solidFill>
            <a:schemeClr val="tx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7" name="Ovale 36">
            <a:extLst>
              <a:ext uri="{FF2B5EF4-FFF2-40B4-BE49-F238E27FC236}">
                <a16:creationId xmlns:a16="http://schemas.microsoft.com/office/drawing/2014/main" id="{ADA1CDF8-DEBF-C46F-2D64-72635E5C3CD1}"/>
              </a:ext>
            </a:extLst>
          </p:cNvPr>
          <p:cNvSpPr/>
          <p:nvPr/>
        </p:nvSpPr>
        <p:spPr>
          <a:xfrm>
            <a:off x="2943416" y="2891355"/>
            <a:ext cx="648000" cy="648000"/>
          </a:xfrm>
          <a:prstGeom prst="ellipse">
            <a:avLst/>
          </a:prstGeom>
          <a:solidFill>
            <a:schemeClr val="tx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38" name="Immagine 37">
            <a:extLst>
              <a:ext uri="{FF2B5EF4-FFF2-40B4-BE49-F238E27FC236}">
                <a16:creationId xmlns:a16="http://schemas.microsoft.com/office/drawing/2014/main" id="{AB4F6832-BBF0-6E76-0C54-EA62CA042BC7}"/>
              </a:ext>
            </a:extLst>
          </p:cNvPr>
          <p:cNvPicPr>
            <a:picLocks noChangeAspect="1"/>
          </p:cNvPicPr>
          <p:nvPr/>
        </p:nvPicPr>
        <p:blipFill>
          <a:blip r:embed="rId6"/>
          <a:stretch>
            <a:fillRect/>
          </a:stretch>
        </p:blipFill>
        <p:spPr>
          <a:xfrm>
            <a:off x="3030512" y="2016798"/>
            <a:ext cx="470647" cy="493061"/>
          </a:xfrm>
          <a:prstGeom prst="rect">
            <a:avLst/>
          </a:prstGeom>
        </p:spPr>
      </p:pic>
      <p:pic>
        <p:nvPicPr>
          <p:cNvPr id="40" name="Immagine 39">
            <a:extLst>
              <a:ext uri="{FF2B5EF4-FFF2-40B4-BE49-F238E27FC236}">
                <a16:creationId xmlns:a16="http://schemas.microsoft.com/office/drawing/2014/main" id="{B4778977-7529-449A-2B92-ED234D1D0F4C}"/>
              </a:ext>
            </a:extLst>
          </p:cNvPr>
          <p:cNvPicPr>
            <a:picLocks noChangeAspect="1"/>
          </p:cNvPicPr>
          <p:nvPr/>
        </p:nvPicPr>
        <p:blipFill>
          <a:blip r:embed="rId7"/>
          <a:stretch>
            <a:fillRect/>
          </a:stretch>
        </p:blipFill>
        <p:spPr>
          <a:xfrm>
            <a:off x="3046011" y="3016526"/>
            <a:ext cx="438288" cy="438288"/>
          </a:xfrm>
          <a:prstGeom prst="rect">
            <a:avLst/>
          </a:prstGeom>
        </p:spPr>
      </p:pic>
      <p:pic>
        <p:nvPicPr>
          <p:cNvPr id="42" name="Immagine 41">
            <a:extLst>
              <a:ext uri="{FF2B5EF4-FFF2-40B4-BE49-F238E27FC236}">
                <a16:creationId xmlns:a16="http://schemas.microsoft.com/office/drawing/2014/main" id="{8880CBA1-B93F-89D8-F864-9EB000E1048E}"/>
              </a:ext>
            </a:extLst>
          </p:cNvPr>
          <p:cNvPicPr>
            <a:picLocks noChangeAspect="1"/>
          </p:cNvPicPr>
          <p:nvPr/>
        </p:nvPicPr>
        <p:blipFill>
          <a:blip r:embed="rId8"/>
          <a:stretch>
            <a:fillRect/>
          </a:stretch>
        </p:blipFill>
        <p:spPr>
          <a:xfrm>
            <a:off x="3046011" y="4045030"/>
            <a:ext cx="432577" cy="432577"/>
          </a:xfrm>
          <a:prstGeom prst="rect">
            <a:avLst/>
          </a:prstGeom>
        </p:spPr>
      </p:pic>
      <p:pic>
        <p:nvPicPr>
          <p:cNvPr id="44" name="Immagine 43">
            <a:extLst>
              <a:ext uri="{FF2B5EF4-FFF2-40B4-BE49-F238E27FC236}">
                <a16:creationId xmlns:a16="http://schemas.microsoft.com/office/drawing/2014/main" id="{A2F6E58B-D286-34F3-BEA3-D5358F8C64D0}"/>
              </a:ext>
            </a:extLst>
          </p:cNvPr>
          <p:cNvPicPr>
            <a:picLocks noChangeAspect="1"/>
          </p:cNvPicPr>
          <p:nvPr/>
        </p:nvPicPr>
        <p:blipFill>
          <a:blip r:embed="rId9"/>
          <a:stretch>
            <a:fillRect/>
          </a:stretch>
        </p:blipFill>
        <p:spPr>
          <a:xfrm>
            <a:off x="3058906" y="5137251"/>
            <a:ext cx="406785" cy="406785"/>
          </a:xfrm>
          <a:prstGeom prst="rect">
            <a:avLst/>
          </a:prstGeom>
        </p:spPr>
      </p:pic>
      <p:cxnSp>
        <p:nvCxnSpPr>
          <p:cNvPr id="47" name="Connettore diritto 46">
            <a:extLst>
              <a:ext uri="{FF2B5EF4-FFF2-40B4-BE49-F238E27FC236}">
                <a16:creationId xmlns:a16="http://schemas.microsoft.com/office/drawing/2014/main" id="{3717CB75-B838-5AEE-B415-D09E1B556155}"/>
              </a:ext>
            </a:extLst>
          </p:cNvPr>
          <p:cNvCxnSpPr>
            <a:cxnSpLocks/>
          </p:cNvCxnSpPr>
          <p:nvPr/>
        </p:nvCxnSpPr>
        <p:spPr>
          <a:xfrm>
            <a:off x="7067640" y="1550315"/>
            <a:ext cx="1" cy="4383753"/>
          </a:xfrm>
          <a:prstGeom prst="line">
            <a:avLst/>
          </a:prstGeom>
          <a:ln>
            <a:solidFill>
              <a:schemeClr val="accent1"/>
            </a:solidFill>
          </a:ln>
        </p:spPr>
        <p:style>
          <a:lnRef idx="2">
            <a:schemeClr val="accent1"/>
          </a:lnRef>
          <a:fillRef idx="0">
            <a:schemeClr val="accent1"/>
          </a:fillRef>
          <a:effectRef idx="1">
            <a:schemeClr val="accent1"/>
          </a:effectRef>
          <a:fontRef idx="minor">
            <a:schemeClr val="tx1"/>
          </a:fontRef>
        </p:style>
      </p:cxnSp>
      <p:sp>
        <p:nvSpPr>
          <p:cNvPr id="48" name="Ovale 47">
            <a:extLst>
              <a:ext uri="{FF2B5EF4-FFF2-40B4-BE49-F238E27FC236}">
                <a16:creationId xmlns:a16="http://schemas.microsoft.com/office/drawing/2014/main" id="{3CE751C4-4C1A-88A9-CC8B-49D724170A54}"/>
              </a:ext>
            </a:extLst>
          </p:cNvPr>
          <p:cNvSpPr/>
          <p:nvPr/>
        </p:nvSpPr>
        <p:spPr>
          <a:xfrm rot="4234065">
            <a:off x="7019973" y="3406406"/>
            <a:ext cx="95331" cy="96814"/>
          </a:xfrm>
          <a:prstGeom prst="ellipse">
            <a:avLst/>
          </a:prstGeom>
          <a:solidFill>
            <a:schemeClr val="accent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3" name="CasellaDiTesto 12">
            <a:extLst>
              <a:ext uri="{FF2B5EF4-FFF2-40B4-BE49-F238E27FC236}">
                <a16:creationId xmlns:a16="http://schemas.microsoft.com/office/drawing/2014/main" id="{34D483E2-74F4-E8E7-166D-8E465A339A79}"/>
              </a:ext>
            </a:extLst>
          </p:cNvPr>
          <p:cNvSpPr txBox="1"/>
          <p:nvPr/>
        </p:nvSpPr>
        <p:spPr>
          <a:xfrm>
            <a:off x="7349365" y="596746"/>
            <a:ext cx="6103620" cy="369332"/>
          </a:xfrm>
          <a:prstGeom prst="rect">
            <a:avLst/>
          </a:prstGeom>
          <a:noFill/>
        </p:spPr>
        <p:txBody>
          <a:bodyPr wrap="square">
            <a:spAutoFit/>
          </a:bodyPr>
          <a:lstStyle/>
          <a:p>
            <a:r>
              <a:rPr lang="it-IT" sz="1800" i="1" dirty="0">
                <a:effectLst/>
                <a:latin typeface="Georgia" panose="02040502050405020303" pitchFamily="18" charset="0"/>
                <a:ea typeface="Times New Roman" panose="02020603050405020304" pitchFamily="18" charset="0"/>
              </a:rPr>
              <a:t>Vieira et al., Obes </a:t>
            </a:r>
            <a:r>
              <a:rPr lang="it-IT" sz="1800" i="1" dirty="0" err="1">
                <a:effectLst/>
                <a:latin typeface="Georgia" panose="02040502050405020303" pitchFamily="18" charset="0"/>
                <a:ea typeface="Times New Roman" panose="02020603050405020304" pitchFamily="18" charset="0"/>
              </a:rPr>
              <a:t>Rev</a:t>
            </a:r>
            <a:r>
              <a:rPr lang="it-IT" sz="1800" i="1" dirty="0">
                <a:effectLst/>
                <a:latin typeface="Georgia" panose="02040502050405020303" pitchFamily="18" charset="0"/>
                <a:ea typeface="Times New Roman" panose="02020603050405020304" pitchFamily="18" charset="0"/>
              </a:rPr>
              <a:t> 2025).</a:t>
            </a:r>
            <a:r>
              <a:rPr lang="it-IT" i="1" dirty="0">
                <a:effectLst/>
                <a:latin typeface="Georgia" panose="02040502050405020303" pitchFamily="18" charset="0"/>
              </a:rPr>
              <a:t> </a:t>
            </a:r>
            <a:endParaRPr lang="it-IT" i="1" dirty="0">
              <a:latin typeface="Georgia" panose="02040502050405020303" pitchFamily="18" charset="0"/>
            </a:endParaRPr>
          </a:p>
        </p:txBody>
      </p:sp>
    </p:spTree>
    <p:extLst>
      <p:ext uri="{BB962C8B-B14F-4D97-AF65-F5344CB8AC3E}">
        <p14:creationId xmlns:p14="http://schemas.microsoft.com/office/powerpoint/2010/main" val="5698017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a:extLst>
              <a:ext uri="{FF2B5EF4-FFF2-40B4-BE49-F238E27FC236}">
                <a16:creationId xmlns:a16="http://schemas.microsoft.com/office/drawing/2014/main" id="{7BDC65CB-921A-77D6-9A48-12E242E6A859}"/>
              </a:ext>
            </a:extLst>
          </p:cNvPr>
          <p:cNvPicPr>
            <a:picLocks noChangeAspect="1"/>
          </p:cNvPicPr>
          <p:nvPr/>
        </p:nvPicPr>
        <p:blipFill>
          <a:blip r:embed="rId3"/>
          <a:stretch>
            <a:fillRect/>
          </a:stretch>
        </p:blipFill>
        <p:spPr>
          <a:xfrm flipH="1">
            <a:off x="-9784" y="396171"/>
            <a:ext cx="12201784" cy="6870395"/>
          </a:xfrm>
          <a:prstGeom prst="rect">
            <a:avLst/>
          </a:prstGeom>
        </p:spPr>
      </p:pic>
      <p:sp>
        <p:nvSpPr>
          <p:cNvPr id="2" name="Titolo 1">
            <a:extLst>
              <a:ext uri="{FF2B5EF4-FFF2-40B4-BE49-F238E27FC236}">
                <a16:creationId xmlns:a16="http://schemas.microsoft.com/office/drawing/2014/main" id="{2CF960DE-3716-CA4F-0C33-E3B41239D98D}"/>
              </a:ext>
            </a:extLst>
          </p:cNvPr>
          <p:cNvSpPr txBox="1">
            <a:spLocks/>
          </p:cNvSpPr>
          <p:nvPr/>
        </p:nvSpPr>
        <p:spPr>
          <a:xfrm>
            <a:off x="700635" y="371307"/>
            <a:ext cx="10691265" cy="1307592"/>
          </a:xfrm>
          <a:prstGeom prst="rect">
            <a:avLst/>
          </a:prstGeom>
        </p:spPr>
        <p:txBody>
          <a:bodyPr/>
          <a:lstStyle>
            <a:lvl1pPr algn="l" defTabSz="914400" rtl="0" eaLnBrk="1" latinLnBrk="0" hangingPunct="1">
              <a:lnSpc>
                <a:spcPct val="90000"/>
              </a:lnSpc>
              <a:spcBef>
                <a:spcPct val="0"/>
              </a:spcBef>
              <a:buNone/>
              <a:defRPr sz="4800" b="1" kern="1200" spc="-50" baseline="0">
                <a:solidFill>
                  <a:schemeClr val="tx1">
                    <a:lumMod val="75000"/>
                    <a:lumOff val="25000"/>
                  </a:schemeClr>
                </a:solidFill>
                <a:latin typeface="+mn-lt"/>
                <a:ea typeface="+mj-ea"/>
                <a:cs typeface="+mj-cs"/>
              </a:defRPr>
            </a:lvl1pPr>
          </a:lstStyle>
          <a:p>
            <a:r>
              <a:rPr lang="it-IT" sz="3000" dirty="0">
                <a:solidFill>
                  <a:schemeClr val="tx2"/>
                </a:solidFill>
                <a:latin typeface="Georgia" panose="02040502050405020303" pitchFamily="18" charset="0"/>
                <a:cs typeface="Times New Roman" panose="02020603050405020304" pitchFamily="18" charset="0"/>
              </a:rPr>
              <a:t>STRATEGIE NUTRIZIONALI SECONDO L’EVIDENZA</a:t>
            </a:r>
          </a:p>
        </p:txBody>
      </p:sp>
      <p:cxnSp>
        <p:nvCxnSpPr>
          <p:cNvPr id="7" name="Connettore diritto 6">
            <a:extLst>
              <a:ext uri="{FF2B5EF4-FFF2-40B4-BE49-F238E27FC236}">
                <a16:creationId xmlns:a16="http://schemas.microsoft.com/office/drawing/2014/main" id="{2FBF65F9-17CA-A815-C7DE-93D1CD5A0FA5}"/>
              </a:ext>
            </a:extLst>
          </p:cNvPr>
          <p:cNvCxnSpPr/>
          <p:nvPr/>
        </p:nvCxnSpPr>
        <p:spPr>
          <a:xfrm>
            <a:off x="650260" y="910632"/>
            <a:ext cx="10800000" cy="1"/>
          </a:xfrm>
          <a:prstGeom prst="line">
            <a:avLst/>
          </a:prstGeom>
          <a:ln>
            <a:solidFill>
              <a:srgbClr val="009996"/>
            </a:solidFill>
          </a:ln>
        </p:spPr>
        <p:style>
          <a:lnRef idx="2">
            <a:schemeClr val="accent1"/>
          </a:lnRef>
          <a:fillRef idx="0">
            <a:schemeClr val="accent1"/>
          </a:fillRef>
          <a:effectRef idx="1">
            <a:schemeClr val="accent1"/>
          </a:effectRef>
          <a:fontRef idx="minor">
            <a:schemeClr val="tx1"/>
          </a:fontRef>
        </p:style>
      </p:cxnSp>
      <p:sp>
        <p:nvSpPr>
          <p:cNvPr id="8" name="Ovale 7">
            <a:extLst>
              <a:ext uri="{FF2B5EF4-FFF2-40B4-BE49-F238E27FC236}">
                <a16:creationId xmlns:a16="http://schemas.microsoft.com/office/drawing/2014/main" id="{25A96662-2AB0-59AA-173D-C3502442FE62}"/>
              </a:ext>
            </a:extLst>
          </p:cNvPr>
          <p:cNvSpPr/>
          <p:nvPr/>
        </p:nvSpPr>
        <p:spPr>
          <a:xfrm>
            <a:off x="605304" y="859074"/>
            <a:ext cx="95331" cy="96814"/>
          </a:xfrm>
          <a:prstGeom prst="ellipse">
            <a:avLst/>
          </a:prstGeom>
          <a:solidFill>
            <a:srgbClr val="009996"/>
          </a:solidFill>
          <a:ln>
            <a:solidFill>
              <a:srgbClr val="00999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0" name="Rettangolo con angoli arrotondati 9">
            <a:extLst>
              <a:ext uri="{FF2B5EF4-FFF2-40B4-BE49-F238E27FC236}">
                <a16:creationId xmlns:a16="http://schemas.microsoft.com/office/drawing/2014/main" id="{DDCBD16E-B07D-E3C4-F86D-0006B7A7E115}"/>
              </a:ext>
            </a:extLst>
          </p:cNvPr>
          <p:cNvSpPr/>
          <p:nvPr/>
        </p:nvSpPr>
        <p:spPr>
          <a:xfrm>
            <a:off x="700635" y="5075128"/>
            <a:ext cx="11003476" cy="1080000"/>
          </a:xfrm>
          <a:prstGeom prst="roundRect">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3" name="Rettangolo con angoli arrotondati 12">
            <a:extLst>
              <a:ext uri="{FF2B5EF4-FFF2-40B4-BE49-F238E27FC236}">
                <a16:creationId xmlns:a16="http://schemas.microsoft.com/office/drawing/2014/main" id="{95A32031-C650-EA70-775D-D97CA39DD44E}"/>
              </a:ext>
            </a:extLst>
          </p:cNvPr>
          <p:cNvSpPr/>
          <p:nvPr/>
        </p:nvSpPr>
        <p:spPr>
          <a:xfrm>
            <a:off x="2499383" y="6268360"/>
            <a:ext cx="7305229" cy="464977"/>
          </a:xfrm>
          <a:prstGeom prst="roundRect">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4" name="Rettangolo con angoli arrotondati 13">
            <a:extLst>
              <a:ext uri="{FF2B5EF4-FFF2-40B4-BE49-F238E27FC236}">
                <a16:creationId xmlns:a16="http://schemas.microsoft.com/office/drawing/2014/main" id="{7135FE93-BA2A-FA5B-5E4F-63E7A01CCB06}"/>
              </a:ext>
            </a:extLst>
          </p:cNvPr>
          <p:cNvSpPr/>
          <p:nvPr/>
        </p:nvSpPr>
        <p:spPr>
          <a:xfrm>
            <a:off x="650260" y="1138899"/>
            <a:ext cx="11003476" cy="1080000"/>
          </a:xfrm>
          <a:prstGeom prst="roundRect">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15" name="Rettangolo con angoli arrotondati 14">
            <a:extLst>
              <a:ext uri="{FF2B5EF4-FFF2-40B4-BE49-F238E27FC236}">
                <a16:creationId xmlns:a16="http://schemas.microsoft.com/office/drawing/2014/main" id="{078C041A-783A-5BD8-C61D-2DCBB0C7FC7C}"/>
              </a:ext>
            </a:extLst>
          </p:cNvPr>
          <p:cNvSpPr/>
          <p:nvPr/>
        </p:nvSpPr>
        <p:spPr>
          <a:xfrm>
            <a:off x="736303" y="3742631"/>
            <a:ext cx="11003476" cy="1080000"/>
          </a:xfrm>
          <a:prstGeom prst="roundRect">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16" name="Rettangolo con angoli arrotondati 15">
            <a:extLst>
              <a:ext uri="{FF2B5EF4-FFF2-40B4-BE49-F238E27FC236}">
                <a16:creationId xmlns:a16="http://schemas.microsoft.com/office/drawing/2014/main" id="{B6261537-85E9-B167-79AC-DF17908D5CB9}"/>
              </a:ext>
            </a:extLst>
          </p:cNvPr>
          <p:cNvSpPr/>
          <p:nvPr/>
        </p:nvSpPr>
        <p:spPr>
          <a:xfrm>
            <a:off x="650260" y="2447165"/>
            <a:ext cx="11003476" cy="1080000"/>
          </a:xfrm>
          <a:prstGeom prst="roundRect">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cxnSp>
        <p:nvCxnSpPr>
          <p:cNvPr id="20" name="Connettore diritto 19">
            <a:extLst>
              <a:ext uri="{FF2B5EF4-FFF2-40B4-BE49-F238E27FC236}">
                <a16:creationId xmlns:a16="http://schemas.microsoft.com/office/drawing/2014/main" id="{FD88BC2E-FB6E-8A45-7501-61050E7F7675}"/>
              </a:ext>
            </a:extLst>
          </p:cNvPr>
          <p:cNvCxnSpPr/>
          <p:nvPr/>
        </p:nvCxnSpPr>
        <p:spPr>
          <a:xfrm>
            <a:off x="9923787" y="1332195"/>
            <a:ext cx="0" cy="720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 name="Connettore diritto 20">
            <a:extLst>
              <a:ext uri="{FF2B5EF4-FFF2-40B4-BE49-F238E27FC236}">
                <a16:creationId xmlns:a16="http://schemas.microsoft.com/office/drawing/2014/main" id="{3CA75254-F2FC-924D-81F2-8796DF821597}"/>
              </a:ext>
            </a:extLst>
          </p:cNvPr>
          <p:cNvCxnSpPr/>
          <p:nvPr/>
        </p:nvCxnSpPr>
        <p:spPr>
          <a:xfrm>
            <a:off x="7328386" y="1312404"/>
            <a:ext cx="0" cy="720000"/>
          </a:xfrm>
          <a:prstGeom prst="line">
            <a:avLst/>
          </a:prstGeom>
        </p:spPr>
        <p:style>
          <a:lnRef idx="1">
            <a:schemeClr val="accent1"/>
          </a:lnRef>
          <a:fillRef idx="0">
            <a:schemeClr val="accent1"/>
          </a:fillRef>
          <a:effectRef idx="0">
            <a:schemeClr val="accent1"/>
          </a:effectRef>
          <a:fontRef idx="minor">
            <a:schemeClr val="tx1"/>
          </a:fontRef>
        </p:style>
      </p:cxnSp>
      <p:sp>
        <p:nvSpPr>
          <p:cNvPr id="22" name="Ovale 21">
            <a:extLst>
              <a:ext uri="{FF2B5EF4-FFF2-40B4-BE49-F238E27FC236}">
                <a16:creationId xmlns:a16="http://schemas.microsoft.com/office/drawing/2014/main" id="{50BEA660-7BE1-5A0A-0E29-3E6F7ECE4740}"/>
              </a:ext>
            </a:extLst>
          </p:cNvPr>
          <p:cNvSpPr/>
          <p:nvPr/>
        </p:nvSpPr>
        <p:spPr>
          <a:xfrm>
            <a:off x="7296945" y="1627848"/>
            <a:ext cx="62882" cy="64800"/>
          </a:xfrm>
          <a:prstGeom prst="ellipse">
            <a:avLst/>
          </a:prstGeom>
          <a:solidFill>
            <a:schemeClr val="accent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5" name="CasellaDiTesto 24">
            <a:extLst>
              <a:ext uri="{FF2B5EF4-FFF2-40B4-BE49-F238E27FC236}">
                <a16:creationId xmlns:a16="http://schemas.microsoft.com/office/drawing/2014/main" id="{7949428E-4D9E-3710-E933-BADEDBE2C58F}"/>
              </a:ext>
            </a:extLst>
          </p:cNvPr>
          <p:cNvSpPr txBox="1"/>
          <p:nvPr/>
        </p:nvSpPr>
        <p:spPr>
          <a:xfrm>
            <a:off x="9952325" y="1332195"/>
            <a:ext cx="1380062" cy="738664"/>
          </a:xfrm>
          <a:prstGeom prst="rect">
            <a:avLst/>
          </a:prstGeom>
          <a:noFill/>
        </p:spPr>
        <p:txBody>
          <a:bodyPr wrap="square" rtlCol="0">
            <a:spAutoFit/>
          </a:bodyPr>
          <a:lstStyle/>
          <a:p>
            <a:r>
              <a:rPr lang="it-IT" sz="1400" b="1" dirty="0" err="1">
                <a:solidFill>
                  <a:schemeClr val="tx2"/>
                </a:solidFill>
                <a:effectLst/>
                <a:latin typeface="Georgia" panose="02040502050405020303" pitchFamily="18" charset="0"/>
                <a:ea typeface="Times New Roman" panose="02020603050405020304" pitchFamily="18" charset="0"/>
              </a:rPr>
              <a:t>Abiri</a:t>
            </a:r>
            <a:r>
              <a:rPr lang="it-IT" sz="1400" b="1" dirty="0">
                <a:solidFill>
                  <a:schemeClr val="tx2"/>
                </a:solidFill>
                <a:effectLst/>
                <a:latin typeface="Georgia" panose="02040502050405020303" pitchFamily="18" charset="0"/>
                <a:ea typeface="Times New Roman" panose="02020603050405020304" pitchFamily="18" charset="0"/>
              </a:rPr>
              <a:t> et al</a:t>
            </a:r>
            <a:r>
              <a:rPr lang="it-IT" sz="1400" dirty="0">
                <a:solidFill>
                  <a:schemeClr val="tx2"/>
                </a:solidFill>
                <a:effectLst/>
                <a:latin typeface="Georgia" panose="02040502050405020303" pitchFamily="18" charset="0"/>
                <a:ea typeface="Times New Roman" panose="02020603050405020304" pitchFamily="18" charset="0"/>
              </a:rPr>
              <a:t>.</a:t>
            </a:r>
            <a:br>
              <a:rPr lang="it-IT" sz="1400" dirty="0">
                <a:solidFill>
                  <a:schemeClr val="tx2"/>
                </a:solidFill>
                <a:effectLst/>
                <a:latin typeface="Georgia" panose="02040502050405020303" pitchFamily="18" charset="0"/>
                <a:ea typeface="Times New Roman" panose="02020603050405020304" pitchFamily="18" charset="0"/>
              </a:rPr>
            </a:br>
            <a:r>
              <a:rPr lang="it-IT" sz="1400" dirty="0">
                <a:solidFill>
                  <a:schemeClr val="tx2"/>
                </a:solidFill>
                <a:effectLst/>
                <a:latin typeface="Georgia" panose="02040502050405020303" pitchFamily="18" charset="0"/>
                <a:ea typeface="Times New Roman" panose="02020603050405020304" pitchFamily="18" charset="0"/>
              </a:rPr>
              <a:t> </a:t>
            </a:r>
            <a:r>
              <a:rPr lang="it-IT" sz="1400" dirty="0" err="1">
                <a:solidFill>
                  <a:schemeClr val="tx2"/>
                </a:solidFill>
                <a:effectLst/>
                <a:latin typeface="Georgia" panose="02040502050405020303" pitchFamily="18" charset="0"/>
                <a:ea typeface="Times New Roman" panose="02020603050405020304" pitchFamily="18" charset="0"/>
              </a:rPr>
              <a:t>Eat</a:t>
            </a:r>
            <a:r>
              <a:rPr lang="it-IT" sz="1400" dirty="0">
                <a:solidFill>
                  <a:schemeClr val="tx2"/>
                </a:solidFill>
                <a:effectLst/>
                <a:latin typeface="Georgia" panose="02040502050405020303" pitchFamily="18" charset="0"/>
                <a:ea typeface="Times New Roman" panose="02020603050405020304" pitchFamily="18" charset="0"/>
              </a:rPr>
              <a:t> Weight </a:t>
            </a:r>
            <a:r>
              <a:rPr lang="it-IT" sz="1400" dirty="0" err="1">
                <a:solidFill>
                  <a:schemeClr val="tx2"/>
                </a:solidFill>
                <a:effectLst/>
                <a:latin typeface="Georgia" panose="02040502050405020303" pitchFamily="18" charset="0"/>
                <a:ea typeface="Times New Roman" panose="02020603050405020304" pitchFamily="18" charset="0"/>
              </a:rPr>
              <a:t>Disord</a:t>
            </a:r>
            <a:r>
              <a:rPr lang="it-IT" sz="1400" dirty="0">
                <a:solidFill>
                  <a:schemeClr val="tx2"/>
                </a:solidFill>
                <a:effectLst/>
                <a:latin typeface="Georgia" panose="02040502050405020303" pitchFamily="18" charset="0"/>
                <a:ea typeface="Times New Roman" panose="02020603050405020304" pitchFamily="18" charset="0"/>
              </a:rPr>
              <a:t> 2025</a:t>
            </a:r>
            <a:endParaRPr lang="it-IT" sz="1400" dirty="0">
              <a:solidFill>
                <a:schemeClr val="tx2"/>
              </a:solidFill>
              <a:latin typeface="Georgia" panose="02040502050405020303" pitchFamily="18" charset="0"/>
            </a:endParaRPr>
          </a:p>
        </p:txBody>
      </p:sp>
      <p:sp>
        <p:nvSpPr>
          <p:cNvPr id="26" name="Terminatore 25">
            <a:extLst>
              <a:ext uri="{FF2B5EF4-FFF2-40B4-BE49-F238E27FC236}">
                <a16:creationId xmlns:a16="http://schemas.microsoft.com/office/drawing/2014/main" id="{DF7D8286-4AB4-FC68-43A5-1E73D94A7009}"/>
              </a:ext>
            </a:extLst>
          </p:cNvPr>
          <p:cNvSpPr/>
          <p:nvPr/>
        </p:nvSpPr>
        <p:spPr>
          <a:xfrm>
            <a:off x="2122738" y="1219350"/>
            <a:ext cx="1439694" cy="301834"/>
          </a:xfrm>
          <a:prstGeom prst="flowChartTerminator">
            <a:avLst/>
          </a:pr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7" name="CasellaDiTesto 26">
            <a:extLst>
              <a:ext uri="{FF2B5EF4-FFF2-40B4-BE49-F238E27FC236}">
                <a16:creationId xmlns:a16="http://schemas.microsoft.com/office/drawing/2014/main" id="{A92E6606-5ED4-96FF-B2DD-79A08E096856}"/>
              </a:ext>
            </a:extLst>
          </p:cNvPr>
          <p:cNvSpPr txBox="1"/>
          <p:nvPr/>
        </p:nvSpPr>
        <p:spPr>
          <a:xfrm>
            <a:off x="2176643" y="1206074"/>
            <a:ext cx="1385787" cy="338554"/>
          </a:xfrm>
          <a:prstGeom prst="rect">
            <a:avLst/>
          </a:prstGeom>
          <a:noFill/>
          <a:ln>
            <a:noFill/>
          </a:ln>
        </p:spPr>
        <p:txBody>
          <a:bodyPr wrap="square" rtlCol="0">
            <a:spAutoFit/>
          </a:bodyPr>
          <a:lstStyle/>
          <a:p>
            <a:r>
              <a:rPr lang="it-IT" sz="1600" b="1" dirty="0">
                <a:solidFill>
                  <a:schemeClr val="tx2"/>
                </a:solidFill>
                <a:latin typeface="Georgia" panose="02040502050405020303" pitchFamily="18" charset="0"/>
              </a:rPr>
              <a:t>PROTEINE</a:t>
            </a:r>
          </a:p>
        </p:txBody>
      </p:sp>
      <p:sp>
        <p:nvSpPr>
          <p:cNvPr id="28" name="Ovale 27">
            <a:extLst>
              <a:ext uri="{FF2B5EF4-FFF2-40B4-BE49-F238E27FC236}">
                <a16:creationId xmlns:a16="http://schemas.microsoft.com/office/drawing/2014/main" id="{054040E9-3D09-44E7-A423-8FBC2F844F63}"/>
              </a:ext>
            </a:extLst>
          </p:cNvPr>
          <p:cNvSpPr/>
          <p:nvPr/>
        </p:nvSpPr>
        <p:spPr>
          <a:xfrm>
            <a:off x="943582" y="1247161"/>
            <a:ext cx="880332" cy="882000"/>
          </a:xfrm>
          <a:prstGeom prst="ellipse">
            <a:avLst/>
          </a:pr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30" name="Immagine 29">
            <a:extLst>
              <a:ext uri="{FF2B5EF4-FFF2-40B4-BE49-F238E27FC236}">
                <a16:creationId xmlns:a16="http://schemas.microsoft.com/office/drawing/2014/main" id="{5915BF80-F6A0-4D00-9E0B-A2CA79535120}"/>
              </a:ext>
            </a:extLst>
          </p:cNvPr>
          <p:cNvPicPr>
            <a:picLocks noChangeAspect="1"/>
          </p:cNvPicPr>
          <p:nvPr/>
        </p:nvPicPr>
        <p:blipFill>
          <a:blip r:embed="rId4"/>
          <a:stretch>
            <a:fillRect/>
          </a:stretch>
        </p:blipFill>
        <p:spPr>
          <a:xfrm>
            <a:off x="1042263" y="1346676"/>
            <a:ext cx="682969" cy="682969"/>
          </a:xfrm>
          <a:prstGeom prst="rect">
            <a:avLst/>
          </a:prstGeom>
        </p:spPr>
      </p:pic>
      <p:sp>
        <p:nvSpPr>
          <p:cNvPr id="32" name="CasellaDiTesto 31">
            <a:extLst>
              <a:ext uri="{FF2B5EF4-FFF2-40B4-BE49-F238E27FC236}">
                <a16:creationId xmlns:a16="http://schemas.microsoft.com/office/drawing/2014/main" id="{8DC957E9-B471-94DF-1960-9059EA6D2D15}"/>
              </a:ext>
            </a:extLst>
          </p:cNvPr>
          <p:cNvSpPr txBox="1"/>
          <p:nvPr/>
        </p:nvSpPr>
        <p:spPr>
          <a:xfrm>
            <a:off x="2096653" y="1627848"/>
            <a:ext cx="3839325" cy="584775"/>
          </a:xfrm>
          <a:prstGeom prst="rect">
            <a:avLst/>
          </a:prstGeom>
          <a:noFill/>
        </p:spPr>
        <p:txBody>
          <a:bodyPr wrap="square" rtlCol="0">
            <a:spAutoFit/>
          </a:bodyPr>
          <a:lstStyle/>
          <a:p>
            <a:pPr marL="285750" indent="-285750">
              <a:buFont typeface="Arial" panose="020B0604020202020204" pitchFamily="34" charset="0"/>
              <a:buChar char="•"/>
            </a:pPr>
            <a:r>
              <a:rPr lang="it-IT" sz="1600" dirty="0">
                <a:solidFill>
                  <a:schemeClr val="tx2"/>
                </a:solidFill>
                <a:latin typeface="Georgia" panose="02040502050405020303" pitchFamily="18" charset="0"/>
              </a:rPr>
              <a:t>&gt; 60 g o &gt; 1,2 g/Kg/peso ideale</a:t>
            </a:r>
          </a:p>
          <a:p>
            <a:pPr marL="285750" indent="-285750">
              <a:buFont typeface="Arial" panose="020B0604020202020204" pitchFamily="34" charset="0"/>
              <a:buChar char="•"/>
            </a:pPr>
            <a:r>
              <a:rPr lang="it-IT" sz="1600" dirty="0">
                <a:solidFill>
                  <a:schemeClr val="tx2"/>
                </a:solidFill>
                <a:latin typeface="Georgia" panose="02040502050405020303" pitchFamily="18" charset="0"/>
              </a:rPr>
              <a:t> Evidenza moderata, limiti dichiarati</a:t>
            </a:r>
          </a:p>
        </p:txBody>
      </p:sp>
      <p:cxnSp>
        <p:nvCxnSpPr>
          <p:cNvPr id="56" name="Connettore diritto 55">
            <a:extLst>
              <a:ext uri="{FF2B5EF4-FFF2-40B4-BE49-F238E27FC236}">
                <a16:creationId xmlns:a16="http://schemas.microsoft.com/office/drawing/2014/main" id="{08A2AC8D-710B-61D7-C870-737502721518}"/>
              </a:ext>
            </a:extLst>
          </p:cNvPr>
          <p:cNvCxnSpPr/>
          <p:nvPr/>
        </p:nvCxnSpPr>
        <p:spPr>
          <a:xfrm>
            <a:off x="9923787" y="2644231"/>
            <a:ext cx="0" cy="720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57" name="Connettore diritto 56">
            <a:extLst>
              <a:ext uri="{FF2B5EF4-FFF2-40B4-BE49-F238E27FC236}">
                <a16:creationId xmlns:a16="http://schemas.microsoft.com/office/drawing/2014/main" id="{AAADBA19-4816-E00F-5631-751C9D8F0550}"/>
              </a:ext>
            </a:extLst>
          </p:cNvPr>
          <p:cNvCxnSpPr/>
          <p:nvPr/>
        </p:nvCxnSpPr>
        <p:spPr>
          <a:xfrm>
            <a:off x="7328386" y="2660884"/>
            <a:ext cx="0" cy="720000"/>
          </a:xfrm>
          <a:prstGeom prst="line">
            <a:avLst/>
          </a:prstGeom>
        </p:spPr>
        <p:style>
          <a:lnRef idx="1">
            <a:schemeClr val="accent1"/>
          </a:lnRef>
          <a:fillRef idx="0">
            <a:schemeClr val="accent1"/>
          </a:fillRef>
          <a:effectRef idx="0">
            <a:schemeClr val="accent1"/>
          </a:effectRef>
          <a:fontRef idx="minor">
            <a:schemeClr val="tx1"/>
          </a:fontRef>
        </p:style>
      </p:cxnSp>
      <p:sp>
        <p:nvSpPr>
          <p:cNvPr id="58" name="Ovale 57">
            <a:extLst>
              <a:ext uri="{FF2B5EF4-FFF2-40B4-BE49-F238E27FC236}">
                <a16:creationId xmlns:a16="http://schemas.microsoft.com/office/drawing/2014/main" id="{8EACCB03-B319-A9DB-6465-49C12D0E237A}"/>
              </a:ext>
            </a:extLst>
          </p:cNvPr>
          <p:cNvSpPr/>
          <p:nvPr/>
        </p:nvSpPr>
        <p:spPr>
          <a:xfrm>
            <a:off x="7296945" y="2976328"/>
            <a:ext cx="62882" cy="64800"/>
          </a:xfrm>
          <a:prstGeom prst="ellipse">
            <a:avLst/>
          </a:prstGeom>
          <a:solidFill>
            <a:schemeClr val="accent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59" name="CasellaDiTesto 58">
            <a:extLst>
              <a:ext uri="{FF2B5EF4-FFF2-40B4-BE49-F238E27FC236}">
                <a16:creationId xmlns:a16="http://schemas.microsoft.com/office/drawing/2014/main" id="{9AF865FC-C9E7-5DCE-0120-CF84CA76E21B}"/>
              </a:ext>
            </a:extLst>
          </p:cNvPr>
          <p:cNvSpPr txBox="1"/>
          <p:nvPr/>
        </p:nvSpPr>
        <p:spPr>
          <a:xfrm>
            <a:off x="9952329" y="2742621"/>
            <a:ext cx="1497931" cy="523220"/>
          </a:xfrm>
          <a:prstGeom prst="rect">
            <a:avLst/>
          </a:prstGeom>
          <a:noFill/>
        </p:spPr>
        <p:txBody>
          <a:bodyPr wrap="square" rtlCol="0">
            <a:spAutoFit/>
          </a:bodyPr>
          <a:lstStyle/>
          <a:p>
            <a:r>
              <a:rPr lang="it-IT" sz="1400" b="1" dirty="0" err="1">
                <a:solidFill>
                  <a:schemeClr val="tx2"/>
                </a:solidFill>
                <a:latin typeface="Georgia" panose="02040502050405020303" pitchFamily="18" charset="0"/>
              </a:rPr>
              <a:t>Romeijn</a:t>
            </a:r>
            <a:r>
              <a:rPr lang="it-IT" sz="1400" b="1" dirty="0">
                <a:solidFill>
                  <a:schemeClr val="tx2"/>
                </a:solidFill>
                <a:latin typeface="Georgia" panose="02040502050405020303" pitchFamily="18" charset="0"/>
              </a:rPr>
              <a:t> et al.</a:t>
            </a:r>
            <a:br>
              <a:rPr lang="it-IT" sz="1400" b="1" dirty="0">
                <a:solidFill>
                  <a:schemeClr val="tx2"/>
                </a:solidFill>
                <a:latin typeface="Georgia" panose="02040502050405020303" pitchFamily="18" charset="0"/>
              </a:rPr>
            </a:br>
            <a:r>
              <a:rPr lang="it-IT" sz="1400" dirty="0" err="1">
                <a:solidFill>
                  <a:schemeClr val="tx2"/>
                </a:solidFill>
                <a:latin typeface="Georgia" panose="02040502050405020303" pitchFamily="18" charset="0"/>
              </a:rPr>
              <a:t>Nutr</a:t>
            </a:r>
            <a:r>
              <a:rPr lang="it-IT" sz="1400" dirty="0">
                <a:solidFill>
                  <a:schemeClr val="tx2"/>
                </a:solidFill>
                <a:latin typeface="Georgia" panose="02040502050405020303" pitchFamily="18" charset="0"/>
              </a:rPr>
              <a:t> J 2021</a:t>
            </a:r>
          </a:p>
        </p:txBody>
      </p:sp>
      <p:sp>
        <p:nvSpPr>
          <p:cNvPr id="61" name="Ovale 60">
            <a:extLst>
              <a:ext uri="{FF2B5EF4-FFF2-40B4-BE49-F238E27FC236}">
                <a16:creationId xmlns:a16="http://schemas.microsoft.com/office/drawing/2014/main" id="{0EAE6A08-B266-7559-7D4F-141E89AA14EE}"/>
              </a:ext>
            </a:extLst>
          </p:cNvPr>
          <p:cNvSpPr/>
          <p:nvPr/>
        </p:nvSpPr>
        <p:spPr>
          <a:xfrm>
            <a:off x="943582" y="2563232"/>
            <a:ext cx="880332" cy="882000"/>
          </a:xfrm>
          <a:prstGeom prst="ellipse">
            <a:avLst/>
          </a:pr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63" name="CasellaDiTesto 62">
            <a:extLst>
              <a:ext uri="{FF2B5EF4-FFF2-40B4-BE49-F238E27FC236}">
                <a16:creationId xmlns:a16="http://schemas.microsoft.com/office/drawing/2014/main" id="{B1FED7B1-FF96-69B3-3C97-4BDEBFD00187}"/>
              </a:ext>
            </a:extLst>
          </p:cNvPr>
          <p:cNvSpPr txBox="1"/>
          <p:nvPr/>
        </p:nvSpPr>
        <p:spPr>
          <a:xfrm>
            <a:off x="1841615" y="2778086"/>
            <a:ext cx="5807550" cy="830997"/>
          </a:xfrm>
          <a:prstGeom prst="rect">
            <a:avLst/>
          </a:prstGeom>
          <a:noFill/>
        </p:spPr>
        <p:txBody>
          <a:bodyPr wrap="square" rtlCol="0">
            <a:spAutoFit/>
          </a:bodyPr>
          <a:lstStyle/>
          <a:p>
            <a:pPr marL="285750" indent="-285750">
              <a:buFont typeface="Arial" panose="020B0604020202020204" pitchFamily="34" charset="0"/>
              <a:buChar char="•"/>
            </a:pPr>
            <a:r>
              <a:rPr lang="it-IT" sz="1600" dirty="0">
                <a:solidFill>
                  <a:schemeClr val="tx2"/>
                </a:solidFill>
                <a:latin typeface="Georgia" panose="02040502050405020303" pitchFamily="18" charset="0"/>
              </a:rPr>
              <a:t>Effetti sulla massa magra con </a:t>
            </a:r>
            <a:r>
              <a:rPr lang="it-IT" sz="1600" dirty="0" err="1">
                <a:solidFill>
                  <a:schemeClr val="tx2"/>
                </a:solidFill>
                <a:latin typeface="Georgia" panose="02040502050405020303" pitchFamily="18" charset="0"/>
              </a:rPr>
              <a:t>intake</a:t>
            </a:r>
            <a:r>
              <a:rPr lang="it-IT" sz="1600" dirty="0">
                <a:solidFill>
                  <a:schemeClr val="tx2"/>
                </a:solidFill>
                <a:latin typeface="Georgia" panose="02040502050405020303" pitchFamily="18" charset="0"/>
              </a:rPr>
              <a:t> proteico superiore</a:t>
            </a:r>
            <a:br>
              <a:rPr lang="it-IT" sz="1600" dirty="0">
                <a:solidFill>
                  <a:schemeClr val="tx2"/>
                </a:solidFill>
                <a:latin typeface="Georgia" panose="02040502050405020303" pitchFamily="18" charset="0"/>
              </a:rPr>
            </a:br>
            <a:r>
              <a:rPr lang="it-IT" sz="1600" dirty="0">
                <a:solidFill>
                  <a:schemeClr val="tx2"/>
                </a:solidFill>
                <a:latin typeface="Georgia" panose="02040502050405020303" pitchFamily="18" charset="0"/>
              </a:rPr>
              <a:t>La soglia potrebbe non essere sufficiente in ogni caso per preservare la massa muscolare  </a:t>
            </a:r>
          </a:p>
        </p:txBody>
      </p:sp>
      <p:sp>
        <p:nvSpPr>
          <p:cNvPr id="65" name="Terminatore 64">
            <a:extLst>
              <a:ext uri="{FF2B5EF4-FFF2-40B4-BE49-F238E27FC236}">
                <a16:creationId xmlns:a16="http://schemas.microsoft.com/office/drawing/2014/main" id="{468C4D47-6CDE-65FB-2FF5-F297B9EF20A6}"/>
              </a:ext>
            </a:extLst>
          </p:cNvPr>
          <p:cNvSpPr/>
          <p:nvPr/>
        </p:nvSpPr>
        <p:spPr>
          <a:xfrm>
            <a:off x="2228018" y="2563232"/>
            <a:ext cx="4749726" cy="278907"/>
          </a:xfrm>
          <a:prstGeom prst="flowChartTerminator">
            <a:avLst/>
          </a:pr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66" name="CasellaDiTesto 65">
            <a:extLst>
              <a:ext uri="{FF2B5EF4-FFF2-40B4-BE49-F238E27FC236}">
                <a16:creationId xmlns:a16="http://schemas.microsoft.com/office/drawing/2014/main" id="{F9991589-0743-F5BE-F8DF-9E4EA28A2652}"/>
              </a:ext>
            </a:extLst>
          </p:cNvPr>
          <p:cNvSpPr txBox="1"/>
          <p:nvPr/>
        </p:nvSpPr>
        <p:spPr>
          <a:xfrm>
            <a:off x="2258083" y="2527643"/>
            <a:ext cx="4737362" cy="338554"/>
          </a:xfrm>
          <a:prstGeom prst="rect">
            <a:avLst/>
          </a:prstGeom>
          <a:noFill/>
        </p:spPr>
        <p:txBody>
          <a:bodyPr wrap="square" rtlCol="0">
            <a:spAutoFit/>
          </a:bodyPr>
          <a:lstStyle/>
          <a:p>
            <a:r>
              <a:rPr lang="it-IT" sz="1600" b="1" dirty="0">
                <a:solidFill>
                  <a:schemeClr val="tx2"/>
                </a:solidFill>
                <a:latin typeface="Georgia" panose="02040502050405020303" pitchFamily="18" charset="0"/>
              </a:rPr>
              <a:t>…SOGLIA NON SEMPRE SUFFICIENTE</a:t>
            </a:r>
          </a:p>
        </p:txBody>
      </p:sp>
      <p:pic>
        <p:nvPicPr>
          <p:cNvPr id="68" name="Immagine 67">
            <a:extLst>
              <a:ext uri="{FF2B5EF4-FFF2-40B4-BE49-F238E27FC236}">
                <a16:creationId xmlns:a16="http://schemas.microsoft.com/office/drawing/2014/main" id="{71E0658F-29F4-9728-5064-EB2855D920BE}"/>
              </a:ext>
            </a:extLst>
          </p:cNvPr>
          <p:cNvPicPr>
            <a:picLocks noChangeAspect="1"/>
          </p:cNvPicPr>
          <p:nvPr/>
        </p:nvPicPr>
        <p:blipFill>
          <a:blip r:embed="rId5"/>
          <a:stretch>
            <a:fillRect/>
          </a:stretch>
        </p:blipFill>
        <p:spPr>
          <a:xfrm>
            <a:off x="7529721" y="2473354"/>
            <a:ext cx="2248772" cy="1027621"/>
          </a:xfrm>
          <a:prstGeom prst="roundRect">
            <a:avLst/>
          </a:prstGeom>
        </p:spPr>
      </p:pic>
      <p:pic>
        <p:nvPicPr>
          <p:cNvPr id="70" name="Immagine 69">
            <a:extLst>
              <a:ext uri="{FF2B5EF4-FFF2-40B4-BE49-F238E27FC236}">
                <a16:creationId xmlns:a16="http://schemas.microsoft.com/office/drawing/2014/main" id="{3C78A479-2A4F-1CD7-8CA5-8245665718D5}"/>
              </a:ext>
            </a:extLst>
          </p:cNvPr>
          <p:cNvPicPr>
            <a:picLocks noChangeAspect="1"/>
          </p:cNvPicPr>
          <p:nvPr/>
        </p:nvPicPr>
        <p:blipFill>
          <a:blip r:embed="rId6"/>
          <a:stretch>
            <a:fillRect/>
          </a:stretch>
        </p:blipFill>
        <p:spPr>
          <a:xfrm rot="18062166">
            <a:off x="1043234" y="2660014"/>
            <a:ext cx="688435" cy="688435"/>
          </a:xfrm>
          <a:prstGeom prst="rect">
            <a:avLst/>
          </a:prstGeom>
        </p:spPr>
      </p:pic>
      <p:cxnSp>
        <p:nvCxnSpPr>
          <p:cNvPr id="81" name="Connettore diritto 80">
            <a:extLst>
              <a:ext uri="{FF2B5EF4-FFF2-40B4-BE49-F238E27FC236}">
                <a16:creationId xmlns:a16="http://schemas.microsoft.com/office/drawing/2014/main" id="{904CC910-4CC2-28A0-AF83-FB269EEA3685}"/>
              </a:ext>
            </a:extLst>
          </p:cNvPr>
          <p:cNvCxnSpPr/>
          <p:nvPr/>
        </p:nvCxnSpPr>
        <p:spPr>
          <a:xfrm>
            <a:off x="9952325" y="3930975"/>
            <a:ext cx="0" cy="720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82" name="Connettore diritto 81">
            <a:extLst>
              <a:ext uri="{FF2B5EF4-FFF2-40B4-BE49-F238E27FC236}">
                <a16:creationId xmlns:a16="http://schemas.microsoft.com/office/drawing/2014/main" id="{652C8812-D122-9049-94B5-0133C0108455}"/>
              </a:ext>
            </a:extLst>
          </p:cNvPr>
          <p:cNvCxnSpPr/>
          <p:nvPr/>
        </p:nvCxnSpPr>
        <p:spPr>
          <a:xfrm>
            <a:off x="7328387" y="3947629"/>
            <a:ext cx="0" cy="720000"/>
          </a:xfrm>
          <a:prstGeom prst="line">
            <a:avLst/>
          </a:prstGeom>
        </p:spPr>
        <p:style>
          <a:lnRef idx="1">
            <a:schemeClr val="accent1"/>
          </a:lnRef>
          <a:fillRef idx="0">
            <a:schemeClr val="accent1"/>
          </a:fillRef>
          <a:effectRef idx="0">
            <a:schemeClr val="accent1"/>
          </a:effectRef>
          <a:fontRef idx="minor">
            <a:schemeClr val="tx1"/>
          </a:fontRef>
        </p:style>
      </p:cxnSp>
      <p:sp>
        <p:nvSpPr>
          <p:cNvPr id="83" name="Ovale 82">
            <a:extLst>
              <a:ext uri="{FF2B5EF4-FFF2-40B4-BE49-F238E27FC236}">
                <a16:creationId xmlns:a16="http://schemas.microsoft.com/office/drawing/2014/main" id="{F8A5F835-FAAC-B96B-968A-C73AAB797128}"/>
              </a:ext>
            </a:extLst>
          </p:cNvPr>
          <p:cNvSpPr/>
          <p:nvPr/>
        </p:nvSpPr>
        <p:spPr>
          <a:xfrm>
            <a:off x="7296946" y="4263073"/>
            <a:ext cx="62882" cy="64800"/>
          </a:xfrm>
          <a:prstGeom prst="ellipse">
            <a:avLst/>
          </a:prstGeom>
          <a:solidFill>
            <a:schemeClr val="accent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84" name="CasellaDiTesto 83">
            <a:extLst>
              <a:ext uri="{FF2B5EF4-FFF2-40B4-BE49-F238E27FC236}">
                <a16:creationId xmlns:a16="http://schemas.microsoft.com/office/drawing/2014/main" id="{EDFD8C60-68A5-0518-2254-E8445BE8BE56}"/>
              </a:ext>
            </a:extLst>
          </p:cNvPr>
          <p:cNvSpPr txBox="1"/>
          <p:nvPr/>
        </p:nvSpPr>
        <p:spPr>
          <a:xfrm>
            <a:off x="9952330" y="4029366"/>
            <a:ext cx="1497931" cy="523220"/>
          </a:xfrm>
          <a:prstGeom prst="rect">
            <a:avLst/>
          </a:prstGeom>
          <a:noFill/>
        </p:spPr>
        <p:txBody>
          <a:bodyPr wrap="square" rtlCol="0">
            <a:spAutoFit/>
          </a:bodyPr>
          <a:lstStyle/>
          <a:p>
            <a:r>
              <a:rPr lang="it-IT" sz="1400" b="1" dirty="0">
                <a:solidFill>
                  <a:schemeClr val="tx2"/>
                </a:solidFill>
                <a:latin typeface="Georgia" panose="02040502050405020303" pitchFamily="18" charset="0"/>
              </a:rPr>
              <a:t>Zhao et al. </a:t>
            </a:r>
            <a:r>
              <a:rPr lang="it-IT" sz="1400" dirty="0">
                <a:solidFill>
                  <a:schemeClr val="tx2"/>
                </a:solidFill>
                <a:latin typeface="Georgia" panose="02040502050405020303" pitchFamily="18" charset="0"/>
              </a:rPr>
              <a:t>Front </a:t>
            </a:r>
            <a:r>
              <a:rPr lang="it-IT" sz="1400" dirty="0" err="1">
                <a:solidFill>
                  <a:schemeClr val="tx2"/>
                </a:solidFill>
                <a:latin typeface="Georgia" panose="02040502050405020303" pitchFamily="18" charset="0"/>
              </a:rPr>
              <a:t>Nutr</a:t>
            </a:r>
            <a:r>
              <a:rPr lang="it-IT" sz="1400" dirty="0">
                <a:solidFill>
                  <a:schemeClr val="tx2"/>
                </a:solidFill>
                <a:latin typeface="Georgia" panose="02040502050405020303" pitchFamily="18" charset="0"/>
              </a:rPr>
              <a:t> 2026</a:t>
            </a:r>
          </a:p>
        </p:txBody>
      </p:sp>
      <p:sp>
        <p:nvSpPr>
          <p:cNvPr id="85" name="Ovale 84">
            <a:extLst>
              <a:ext uri="{FF2B5EF4-FFF2-40B4-BE49-F238E27FC236}">
                <a16:creationId xmlns:a16="http://schemas.microsoft.com/office/drawing/2014/main" id="{66125B19-3158-03F7-E8A8-1468F21D0953}"/>
              </a:ext>
            </a:extLst>
          </p:cNvPr>
          <p:cNvSpPr/>
          <p:nvPr/>
        </p:nvSpPr>
        <p:spPr>
          <a:xfrm>
            <a:off x="943583" y="3849977"/>
            <a:ext cx="880332" cy="882000"/>
          </a:xfrm>
          <a:prstGeom prst="ellipse">
            <a:avLst/>
          </a:pr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86" name="CasellaDiTesto 85">
            <a:extLst>
              <a:ext uri="{FF2B5EF4-FFF2-40B4-BE49-F238E27FC236}">
                <a16:creationId xmlns:a16="http://schemas.microsoft.com/office/drawing/2014/main" id="{54AB82A1-79A6-C428-4718-A1C364A414A7}"/>
              </a:ext>
            </a:extLst>
          </p:cNvPr>
          <p:cNvSpPr txBox="1"/>
          <p:nvPr/>
        </p:nvSpPr>
        <p:spPr>
          <a:xfrm>
            <a:off x="2046279" y="4179010"/>
            <a:ext cx="5398223" cy="523220"/>
          </a:xfrm>
          <a:prstGeom prst="rect">
            <a:avLst/>
          </a:prstGeom>
          <a:noFill/>
        </p:spPr>
        <p:txBody>
          <a:bodyPr wrap="square" rtlCol="0">
            <a:spAutoFit/>
          </a:bodyPr>
          <a:lstStyle/>
          <a:p>
            <a:pPr marL="285750" indent="-285750">
              <a:buFont typeface="Arial" panose="020B0604020202020204" pitchFamily="34" charset="0"/>
              <a:buChar char="•"/>
            </a:pPr>
            <a:r>
              <a:rPr lang="it-IT" sz="1400" b="1" dirty="0">
                <a:latin typeface="Georgia" panose="02040502050405020303" pitchFamily="18" charset="0"/>
              </a:rPr>
              <a:t>+3,87 kg</a:t>
            </a:r>
            <a:r>
              <a:rPr lang="it-IT" sz="1400" dirty="0">
                <a:latin typeface="Georgia" panose="02040502050405020303" pitchFamily="18" charset="0"/>
              </a:rPr>
              <a:t> massa magra · IC 95% 1,35–6,39 · 2 RCT</a:t>
            </a:r>
            <a:br>
              <a:rPr lang="it-IT" sz="1400" dirty="0">
                <a:latin typeface="Georgia" panose="02040502050405020303" pitchFamily="18" charset="0"/>
              </a:rPr>
            </a:br>
            <a:r>
              <a:rPr lang="it-IT" sz="1400" b="1" dirty="0">
                <a:latin typeface="Georgia" panose="02040502050405020303" pitchFamily="18" charset="0"/>
              </a:rPr>
              <a:t>−2,10 kg</a:t>
            </a:r>
            <a:r>
              <a:rPr lang="it-IT" sz="1400" dirty="0">
                <a:latin typeface="Georgia" panose="02040502050405020303" pitchFamily="18" charset="0"/>
              </a:rPr>
              <a:t> massa grassa · IC 95% −3,92 a −0,27 · 3 RCT</a:t>
            </a:r>
            <a:endParaRPr lang="it-IT" sz="1400" dirty="0">
              <a:solidFill>
                <a:schemeClr val="tx2"/>
              </a:solidFill>
              <a:latin typeface="Georgia" panose="02040502050405020303" pitchFamily="18" charset="0"/>
            </a:endParaRPr>
          </a:p>
        </p:txBody>
      </p:sp>
      <p:sp>
        <p:nvSpPr>
          <p:cNvPr id="87" name="Terminatore 86">
            <a:extLst>
              <a:ext uri="{FF2B5EF4-FFF2-40B4-BE49-F238E27FC236}">
                <a16:creationId xmlns:a16="http://schemas.microsoft.com/office/drawing/2014/main" id="{F6FCA048-66C8-1073-FD5A-5B9200FEEEC5}"/>
              </a:ext>
            </a:extLst>
          </p:cNvPr>
          <p:cNvSpPr/>
          <p:nvPr/>
        </p:nvSpPr>
        <p:spPr>
          <a:xfrm>
            <a:off x="2228020" y="3831369"/>
            <a:ext cx="1880994" cy="288000"/>
          </a:xfrm>
          <a:prstGeom prst="flowChartTerminator">
            <a:avLst/>
          </a:pr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88" name="CasellaDiTesto 87">
            <a:extLst>
              <a:ext uri="{FF2B5EF4-FFF2-40B4-BE49-F238E27FC236}">
                <a16:creationId xmlns:a16="http://schemas.microsoft.com/office/drawing/2014/main" id="{C0B85400-38CA-52BD-D95B-9152B642E986}"/>
              </a:ext>
            </a:extLst>
          </p:cNvPr>
          <p:cNvSpPr txBox="1"/>
          <p:nvPr/>
        </p:nvSpPr>
        <p:spPr>
          <a:xfrm>
            <a:off x="2240382" y="3813010"/>
            <a:ext cx="1900070" cy="338554"/>
          </a:xfrm>
          <a:prstGeom prst="rect">
            <a:avLst/>
          </a:prstGeom>
          <a:noFill/>
        </p:spPr>
        <p:txBody>
          <a:bodyPr wrap="square" rtlCol="0">
            <a:spAutoFit/>
          </a:bodyPr>
          <a:lstStyle/>
          <a:p>
            <a:r>
              <a:rPr lang="it-IT" sz="1600" b="1" dirty="0">
                <a:solidFill>
                  <a:schemeClr val="tx2"/>
                </a:solidFill>
                <a:latin typeface="Georgia" panose="02040502050405020303" pitchFamily="18" charset="0"/>
              </a:rPr>
              <a:t>…ALTRI STUDI</a:t>
            </a:r>
          </a:p>
        </p:txBody>
      </p:sp>
      <p:pic>
        <p:nvPicPr>
          <p:cNvPr id="94" name="Immagine 93">
            <a:extLst>
              <a:ext uri="{FF2B5EF4-FFF2-40B4-BE49-F238E27FC236}">
                <a16:creationId xmlns:a16="http://schemas.microsoft.com/office/drawing/2014/main" id="{81AB4F75-07F7-A166-24E1-D96AD84C2C7A}"/>
              </a:ext>
            </a:extLst>
          </p:cNvPr>
          <p:cNvPicPr>
            <a:picLocks noChangeAspect="1"/>
          </p:cNvPicPr>
          <p:nvPr/>
        </p:nvPicPr>
        <p:blipFill>
          <a:blip r:embed="rId7"/>
          <a:stretch>
            <a:fillRect/>
          </a:stretch>
        </p:blipFill>
        <p:spPr>
          <a:xfrm>
            <a:off x="1077770" y="3998588"/>
            <a:ext cx="584775" cy="584775"/>
          </a:xfrm>
          <a:prstGeom prst="rect">
            <a:avLst/>
          </a:prstGeom>
        </p:spPr>
      </p:pic>
      <p:cxnSp>
        <p:nvCxnSpPr>
          <p:cNvPr id="95" name="Connettore diritto 94">
            <a:extLst>
              <a:ext uri="{FF2B5EF4-FFF2-40B4-BE49-F238E27FC236}">
                <a16:creationId xmlns:a16="http://schemas.microsoft.com/office/drawing/2014/main" id="{1BE7E7B0-8BF4-DAAA-B16B-65E87AE039ED}"/>
              </a:ext>
            </a:extLst>
          </p:cNvPr>
          <p:cNvCxnSpPr/>
          <p:nvPr/>
        </p:nvCxnSpPr>
        <p:spPr>
          <a:xfrm>
            <a:off x="9952325" y="5255128"/>
            <a:ext cx="0" cy="720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96" name="Connettore diritto 95">
            <a:extLst>
              <a:ext uri="{FF2B5EF4-FFF2-40B4-BE49-F238E27FC236}">
                <a16:creationId xmlns:a16="http://schemas.microsoft.com/office/drawing/2014/main" id="{97C5D1C7-DB7E-8F7F-7778-D2FA670192DC}"/>
              </a:ext>
            </a:extLst>
          </p:cNvPr>
          <p:cNvCxnSpPr/>
          <p:nvPr/>
        </p:nvCxnSpPr>
        <p:spPr>
          <a:xfrm>
            <a:off x="7299844" y="5275151"/>
            <a:ext cx="0" cy="720000"/>
          </a:xfrm>
          <a:prstGeom prst="line">
            <a:avLst/>
          </a:prstGeom>
        </p:spPr>
        <p:style>
          <a:lnRef idx="1">
            <a:schemeClr val="accent1"/>
          </a:lnRef>
          <a:fillRef idx="0">
            <a:schemeClr val="accent1"/>
          </a:fillRef>
          <a:effectRef idx="0">
            <a:schemeClr val="accent1"/>
          </a:effectRef>
          <a:fontRef idx="minor">
            <a:schemeClr val="tx1"/>
          </a:fontRef>
        </p:style>
      </p:cxnSp>
      <p:sp>
        <p:nvSpPr>
          <p:cNvPr id="97" name="CasellaDiTesto 96">
            <a:extLst>
              <a:ext uri="{FF2B5EF4-FFF2-40B4-BE49-F238E27FC236}">
                <a16:creationId xmlns:a16="http://schemas.microsoft.com/office/drawing/2014/main" id="{B8700105-A359-9B2C-40EB-37A7094CDEB4}"/>
              </a:ext>
            </a:extLst>
          </p:cNvPr>
          <p:cNvSpPr txBox="1"/>
          <p:nvPr/>
        </p:nvSpPr>
        <p:spPr>
          <a:xfrm>
            <a:off x="10020263" y="5353518"/>
            <a:ext cx="1497931" cy="523220"/>
          </a:xfrm>
          <a:prstGeom prst="rect">
            <a:avLst/>
          </a:prstGeom>
          <a:noFill/>
        </p:spPr>
        <p:txBody>
          <a:bodyPr wrap="square" rtlCol="0">
            <a:spAutoFit/>
          </a:bodyPr>
          <a:lstStyle/>
          <a:p>
            <a:r>
              <a:rPr lang="it-IT" sz="1400" b="1" dirty="0">
                <a:solidFill>
                  <a:schemeClr val="tx2"/>
                </a:solidFill>
                <a:latin typeface="Georgia" panose="02040502050405020303" pitchFamily="18" charset="0"/>
              </a:rPr>
              <a:t>Schiavo et al. </a:t>
            </a:r>
            <a:r>
              <a:rPr lang="it-IT" sz="1400" dirty="0" err="1">
                <a:solidFill>
                  <a:schemeClr val="tx2"/>
                </a:solidFill>
                <a:latin typeface="Georgia" panose="02040502050405020303" pitchFamily="18" charset="0"/>
              </a:rPr>
              <a:t>Nutrients</a:t>
            </a:r>
            <a:r>
              <a:rPr lang="it-IT" sz="1400" dirty="0">
                <a:solidFill>
                  <a:schemeClr val="tx2"/>
                </a:solidFill>
                <a:latin typeface="Georgia" panose="02040502050405020303" pitchFamily="18" charset="0"/>
              </a:rPr>
              <a:t> 2024</a:t>
            </a:r>
          </a:p>
        </p:txBody>
      </p:sp>
      <p:sp>
        <p:nvSpPr>
          <p:cNvPr id="98" name="Ovale 97">
            <a:extLst>
              <a:ext uri="{FF2B5EF4-FFF2-40B4-BE49-F238E27FC236}">
                <a16:creationId xmlns:a16="http://schemas.microsoft.com/office/drawing/2014/main" id="{921A20CD-EF5A-1C69-023C-D72C367397A8}"/>
              </a:ext>
            </a:extLst>
          </p:cNvPr>
          <p:cNvSpPr/>
          <p:nvPr/>
        </p:nvSpPr>
        <p:spPr>
          <a:xfrm>
            <a:off x="915040" y="5177499"/>
            <a:ext cx="880332" cy="882000"/>
          </a:xfrm>
          <a:prstGeom prst="ellipse">
            <a:avLst/>
          </a:pr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99" name="CasellaDiTesto 98">
            <a:extLst>
              <a:ext uri="{FF2B5EF4-FFF2-40B4-BE49-F238E27FC236}">
                <a16:creationId xmlns:a16="http://schemas.microsoft.com/office/drawing/2014/main" id="{F211021B-C49B-FDDF-5059-E9DDD0C56870}"/>
              </a:ext>
            </a:extLst>
          </p:cNvPr>
          <p:cNvSpPr txBox="1"/>
          <p:nvPr/>
        </p:nvSpPr>
        <p:spPr>
          <a:xfrm>
            <a:off x="2017736" y="5506532"/>
            <a:ext cx="5398223" cy="523220"/>
          </a:xfrm>
          <a:prstGeom prst="rect">
            <a:avLst/>
          </a:prstGeom>
          <a:noFill/>
        </p:spPr>
        <p:txBody>
          <a:bodyPr wrap="square" rtlCol="0">
            <a:spAutoFit/>
          </a:bodyPr>
          <a:lstStyle/>
          <a:p>
            <a:pPr marL="285750" indent="-285750">
              <a:buFont typeface="Arial" panose="020B0604020202020204" pitchFamily="34" charset="0"/>
              <a:buChar char="•"/>
            </a:pPr>
            <a:r>
              <a:rPr lang="it-IT" sz="1400" b="1" dirty="0">
                <a:solidFill>
                  <a:schemeClr val="tx2"/>
                </a:solidFill>
                <a:latin typeface="Georgia" panose="02040502050405020303" pitchFamily="18" charset="0"/>
              </a:rPr>
              <a:t>Composizione</a:t>
            </a:r>
            <a:r>
              <a:rPr lang="it-IT" sz="1400" dirty="0">
                <a:solidFill>
                  <a:schemeClr val="tx2"/>
                </a:solidFill>
                <a:latin typeface="Georgia" panose="02040502050405020303" pitchFamily="18" charset="0"/>
              </a:rPr>
              <a:t>: </a:t>
            </a:r>
            <a:r>
              <a:rPr lang="it-IT" sz="1400" dirty="0" err="1">
                <a:solidFill>
                  <a:schemeClr val="tx2"/>
                </a:solidFill>
                <a:latin typeface="Georgia" panose="02040502050405020303" pitchFamily="18" charset="0"/>
              </a:rPr>
              <a:t>whey</a:t>
            </a:r>
            <a:r>
              <a:rPr lang="it-IT" sz="1400" dirty="0">
                <a:solidFill>
                  <a:schemeClr val="tx2"/>
                </a:solidFill>
                <a:latin typeface="Georgia" panose="02040502050405020303" pitchFamily="18" charset="0"/>
              </a:rPr>
              <a:t> </a:t>
            </a:r>
            <a:r>
              <a:rPr lang="it-IT" sz="1400" dirty="0" err="1">
                <a:solidFill>
                  <a:schemeClr val="tx2"/>
                </a:solidFill>
                <a:latin typeface="Georgia" panose="02040502050405020303" pitchFamily="18" charset="0"/>
              </a:rPr>
              <a:t>protein</a:t>
            </a:r>
            <a:r>
              <a:rPr lang="it-IT" sz="1400" dirty="0">
                <a:solidFill>
                  <a:schemeClr val="tx2"/>
                </a:solidFill>
                <a:latin typeface="Georgia" panose="02040502050405020303" pitchFamily="18" charset="0"/>
              </a:rPr>
              <a:t> + AA ramificati + Vitamina D </a:t>
            </a:r>
            <a:br>
              <a:rPr lang="it-IT" sz="1400" dirty="0">
                <a:solidFill>
                  <a:schemeClr val="tx2"/>
                </a:solidFill>
                <a:latin typeface="Georgia" panose="02040502050405020303" pitchFamily="18" charset="0"/>
              </a:rPr>
            </a:br>
            <a:r>
              <a:rPr lang="it-IT" sz="1400" dirty="0">
                <a:solidFill>
                  <a:schemeClr val="tx2"/>
                </a:solidFill>
                <a:latin typeface="Georgia" panose="02040502050405020303" pitchFamily="18" charset="0"/>
              </a:rPr>
              <a:t>                      -  3,8% vs -18% di forza muscolare</a:t>
            </a:r>
          </a:p>
        </p:txBody>
      </p:sp>
      <p:sp>
        <p:nvSpPr>
          <p:cNvPr id="100" name="Terminatore 99">
            <a:extLst>
              <a:ext uri="{FF2B5EF4-FFF2-40B4-BE49-F238E27FC236}">
                <a16:creationId xmlns:a16="http://schemas.microsoft.com/office/drawing/2014/main" id="{6336263F-56FC-5A7A-4411-5A7228E8A568}"/>
              </a:ext>
            </a:extLst>
          </p:cNvPr>
          <p:cNvSpPr/>
          <p:nvPr/>
        </p:nvSpPr>
        <p:spPr>
          <a:xfrm>
            <a:off x="2199476" y="5158892"/>
            <a:ext cx="2714659" cy="307777"/>
          </a:xfrm>
          <a:prstGeom prst="flowChartTerminator">
            <a:avLst/>
          </a:pr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01" name="CasellaDiTesto 100">
            <a:extLst>
              <a:ext uri="{FF2B5EF4-FFF2-40B4-BE49-F238E27FC236}">
                <a16:creationId xmlns:a16="http://schemas.microsoft.com/office/drawing/2014/main" id="{1C4189F2-A66B-04E7-38DE-0B3A299B2351}"/>
              </a:ext>
            </a:extLst>
          </p:cNvPr>
          <p:cNvSpPr txBox="1"/>
          <p:nvPr/>
        </p:nvSpPr>
        <p:spPr>
          <a:xfrm>
            <a:off x="2270034" y="5140532"/>
            <a:ext cx="2714658" cy="338554"/>
          </a:xfrm>
          <a:prstGeom prst="rect">
            <a:avLst/>
          </a:prstGeom>
          <a:noFill/>
        </p:spPr>
        <p:txBody>
          <a:bodyPr wrap="square" rtlCol="0">
            <a:spAutoFit/>
          </a:bodyPr>
          <a:lstStyle/>
          <a:p>
            <a:r>
              <a:rPr lang="it-IT" sz="1600" b="1" dirty="0">
                <a:solidFill>
                  <a:schemeClr val="tx2"/>
                </a:solidFill>
                <a:latin typeface="Georgia" panose="02040502050405020303" pitchFamily="18" charset="0"/>
              </a:rPr>
              <a:t>NON SOLO QUANTITA </a:t>
            </a:r>
          </a:p>
        </p:txBody>
      </p:sp>
      <p:sp>
        <p:nvSpPr>
          <p:cNvPr id="104" name="Ovale 103">
            <a:extLst>
              <a:ext uri="{FF2B5EF4-FFF2-40B4-BE49-F238E27FC236}">
                <a16:creationId xmlns:a16="http://schemas.microsoft.com/office/drawing/2014/main" id="{2B7FD6EC-9682-B361-6423-FFEF95EE79E6}"/>
              </a:ext>
            </a:extLst>
          </p:cNvPr>
          <p:cNvSpPr/>
          <p:nvPr/>
        </p:nvSpPr>
        <p:spPr>
          <a:xfrm>
            <a:off x="7265504" y="5615504"/>
            <a:ext cx="62882" cy="64800"/>
          </a:xfrm>
          <a:prstGeom prst="ellipse">
            <a:avLst/>
          </a:prstGeom>
          <a:solidFill>
            <a:schemeClr val="accent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106" name="Immagine 105">
            <a:extLst>
              <a:ext uri="{FF2B5EF4-FFF2-40B4-BE49-F238E27FC236}">
                <a16:creationId xmlns:a16="http://schemas.microsoft.com/office/drawing/2014/main" id="{56A9997D-101D-BF16-4645-42155D94F4BB}"/>
              </a:ext>
            </a:extLst>
          </p:cNvPr>
          <p:cNvPicPr>
            <a:picLocks noChangeAspect="1"/>
          </p:cNvPicPr>
          <p:nvPr/>
        </p:nvPicPr>
        <p:blipFill>
          <a:blip r:embed="rId8"/>
          <a:stretch>
            <a:fillRect/>
          </a:stretch>
        </p:blipFill>
        <p:spPr>
          <a:xfrm>
            <a:off x="7377453" y="5177499"/>
            <a:ext cx="2540903" cy="923239"/>
          </a:xfrm>
          <a:prstGeom prst="roundRect">
            <a:avLst/>
          </a:prstGeom>
        </p:spPr>
      </p:pic>
      <p:pic>
        <p:nvPicPr>
          <p:cNvPr id="110" name="Immagine 109">
            <a:extLst>
              <a:ext uri="{FF2B5EF4-FFF2-40B4-BE49-F238E27FC236}">
                <a16:creationId xmlns:a16="http://schemas.microsoft.com/office/drawing/2014/main" id="{8E63C0FF-DB0D-DA80-D444-AD7E187D2233}"/>
              </a:ext>
            </a:extLst>
          </p:cNvPr>
          <p:cNvPicPr>
            <a:picLocks noChangeAspect="1"/>
          </p:cNvPicPr>
          <p:nvPr/>
        </p:nvPicPr>
        <p:blipFill>
          <a:blip r:embed="rId9"/>
          <a:stretch>
            <a:fillRect/>
          </a:stretch>
        </p:blipFill>
        <p:spPr>
          <a:xfrm>
            <a:off x="1019172" y="5309809"/>
            <a:ext cx="631526" cy="631526"/>
          </a:xfrm>
          <a:prstGeom prst="rect">
            <a:avLst/>
          </a:prstGeom>
        </p:spPr>
      </p:pic>
      <p:sp>
        <p:nvSpPr>
          <p:cNvPr id="111" name="CasellaDiTesto 110">
            <a:extLst>
              <a:ext uri="{FF2B5EF4-FFF2-40B4-BE49-F238E27FC236}">
                <a16:creationId xmlns:a16="http://schemas.microsoft.com/office/drawing/2014/main" id="{A56FC4BC-BB81-6BB1-DFC5-AF8E802A8A66}"/>
              </a:ext>
            </a:extLst>
          </p:cNvPr>
          <p:cNvSpPr txBox="1"/>
          <p:nvPr/>
        </p:nvSpPr>
        <p:spPr>
          <a:xfrm>
            <a:off x="2842585" y="6245713"/>
            <a:ext cx="6716335" cy="523220"/>
          </a:xfrm>
          <a:prstGeom prst="rect">
            <a:avLst/>
          </a:prstGeom>
          <a:noFill/>
        </p:spPr>
        <p:txBody>
          <a:bodyPr wrap="square" rtlCol="0">
            <a:spAutoFit/>
          </a:bodyPr>
          <a:lstStyle/>
          <a:p>
            <a:pPr algn="ctr"/>
            <a:r>
              <a:rPr lang="it-IT" sz="1400" i="1" dirty="0">
                <a:latin typeface="Georgia" panose="02040502050405020303" pitchFamily="18" charset="0"/>
              </a:rPr>
              <a:t>Le strategie nutrizionali devono essere personalizzate, sulla base delle condizioni cliniche, dei fabbisogni individuali e delle evidenze scientifiche</a:t>
            </a:r>
          </a:p>
        </p:txBody>
      </p:sp>
      <p:pic>
        <p:nvPicPr>
          <p:cNvPr id="4" name="Immagine 3">
            <a:extLst>
              <a:ext uri="{FF2B5EF4-FFF2-40B4-BE49-F238E27FC236}">
                <a16:creationId xmlns:a16="http://schemas.microsoft.com/office/drawing/2014/main" id="{0CDF5DEF-71A1-F462-735F-25441105BCFE}"/>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659301" y="3802246"/>
            <a:ext cx="1850929" cy="977457"/>
          </a:xfrm>
          <a:prstGeom prst="rect">
            <a:avLst/>
          </a:prstGeom>
        </p:spPr>
      </p:pic>
      <p:pic>
        <p:nvPicPr>
          <p:cNvPr id="9" name="Immagine 8">
            <a:extLst>
              <a:ext uri="{FF2B5EF4-FFF2-40B4-BE49-F238E27FC236}">
                <a16:creationId xmlns:a16="http://schemas.microsoft.com/office/drawing/2014/main" id="{A15586A3-772F-8900-FE08-867D7571D0F7}"/>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7509692" y="1297202"/>
            <a:ext cx="2366430" cy="789584"/>
          </a:xfrm>
          <a:prstGeom prst="rect">
            <a:avLst/>
          </a:prstGeom>
        </p:spPr>
      </p:pic>
    </p:spTree>
    <p:extLst>
      <p:ext uri="{BB962C8B-B14F-4D97-AF65-F5344CB8AC3E}">
        <p14:creationId xmlns:p14="http://schemas.microsoft.com/office/powerpoint/2010/main" val="29029903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a:extLst>
              <a:ext uri="{FF2B5EF4-FFF2-40B4-BE49-F238E27FC236}">
                <a16:creationId xmlns:a16="http://schemas.microsoft.com/office/drawing/2014/main" id="{7BDC65CB-921A-77D6-9A48-12E242E6A859}"/>
              </a:ext>
            </a:extLst>
          </p:cNvPr>
          <p:cNvPicPr>
            <a:picLocks noChangeAspect="1"/>
          </p:cNvPicPr>
          <p:nvPr/>
        </p:nvPicPr>
        <p:blipFill>
          <a:blip r:embed="rId3"/>
          <a:stretch>
            <a:fillRect/>
          </a:stretch>
        </p:blipFill>
        <p:spPr>
          <a:xfrm flipH="1">
            <a:off x="3926" y="-17025"/>
            <a:ext cx="12201784" cy="6870395"/>
          </a:xfrm>
          <a:prstGeom prst="rect">
            <a:avLst/>
          </a:prstGeom>
        </p:spPr>
      </p:pic>
      <p:sp>
        <p:nvSpPr>
          <p:cNvPr id="2" name="Titolo 1">
            <a:extLst>
              <a:ext uri="{FF2B5EF4-FFF2-40B4-BE49-F238E27FC236}">
                <a16:creationId xmlns:a16="http://schemas.microsoft.com/office/drawing/2014/main" id="{2CF960DE-3716-CA4F-0C33-E3B41239D98D}"/>
              </a:ext>
            </a:extLst>
          </p:cNvPr>
          <p:cNvSpPr txBox="1">
            <a:spLocks/>
          </p:cNvSpPr>
          <p:nvPr/>
        </p:nvSpPr>
        <p:spPr>
          <a:xfrm>
            <a:off x="700635" y="371307"/>
            <a:ext cx="10691265" cy="1307592"/>
          </a:xfrm>
          <a:prstGeom prst="rect">
            <a:avLst/>
          </a:prstGeom>
        </p:spPr>
        <p:txBody>
          <a:bodyPr/>
          <a:lstStyle>
            <a:lvl1pPr algn="l" defTabSz="914400" rtl="0" eaLnBrk="1" latinLnBrk="0" hangingPunct="1">
              <a:lnSpc>
                <a:spcPct val="90000"/>
              </a:lnSpc>
              <a:spcBef>
                <a:spcPct val="0"/>
              </a:spcBef>
              <a:buNone/>
              <a:defRPr sz="4800" b="1" kern="1200" spc="-50" baseline="0">
                <a:solidFill>
                  <a:schemeClr val="tx1">
                    <a:lumMod val="75000"/>
                    <a:lumOff val="25000"/>
                  </a:schemeClr>
                </a:solidFill>
                <a:latin typeface="+mn-lt"/>
                <a:ea typeface="+mj-ea"/>
                <a:cs typeface="+mj-cs"/>
              </a:defRPr>
            </a:lvl1pPr>
          </a:lstStyle>
          <a:p>
            <a:r>
              <a:rPr lang="it-IT" sz="3000" dirty="0">
                <a:solidFill>
                  <a:schemeClr val="tx2"/>
                </a:solidFill>
                <a:latin typeface="Georgia" panose="02040502050405020303" pitchFamily="18" charset="0"/>
                <a:cs typeface="Times New Roman" panose="02020603050405020304" pitchFamily="18" charset="0"/>
              </a:rPr>
              <a:t>ESERCIZIO FISICO</a:t>
            </a:r>
          </a:p>
        </p:txBody>
      </p:sp>
      <p:cxnSp>
        <p:nvCxnSpPr>
          <p:cNvPr id="7" name="Connettore diritto 6">
            <a:extLst>
              <a:ext uri="{FF2B5EF4-FFF2-40B4-BE49-F238E27FC236}">
                <a16:creationId xmlns:a16="http://schemas.microsoft.com/office/drawing/2014/main" id="{2FBF65F9-17CA-A815-C7DE-93D1CD5A0FA5}"/>
              </a:ext>
            </a:extLst>
          </p:cNvPr>
          <p:cNvCxnSpPr/>
          <p:nvPr/>
        </p:nvCxnSpPr>
        <p:spPr>
          <a:xfrm>
            <a:off x="650260" y="910632"/>
            <a:ext cx="4680000" cy="1"/>
          </a:xfrm>
          <a:prstGeom prst="line">
            <a:avLst/>
          </a:prstGeom>
          <a:ln>
            <a:solidFill>
              <a:srgbClr val="009996"/>
            </a:solidFill>
          </a:ln>
        </p:spPr>
        <p:style>
          <a:lnRef idx="2">
            <a:schemeClr val="accent1"/>
          </a:lnRef>
          <a:fillRef idx="0">
            <a:schemeClr val="accent1"/>
          </a:fillRef>
          <a:effectRef idx="1">
            <a:schemeClr val="accent1"/>
          </a:effectRef>
          <a:fontRef idx="minor">
            <a:schemeClr val="tx1"/>
          </a:fontRef>
        </p:style>
      </p:cxnSp>
      <p:sp>
        <p:nvSpPr>
          <p:cNvPr id="8" name="Ovale 7">
            <a:extLst>
              <a:ext uri="{FF2B5EF4-FFF2-40B4-BE49-F238E27FC236}">
                <a16:creationId xmlns:a16="http://schemas.microsoft.com/office/drawing/2014/main" id="{25A96662-2AB0-59AA-173D-C3502442FE62}"/>
              </a:ext>
            </a:extLst>
          </p:cNvPr>
          <p:cNvSpPr/>
          <p:nvPr/>
        </p:nvSpPr>
        <p:spPr>
          <a:xfrm>
            <a:off x="605304" y="859074"/>
            <a:ext cx="95331" cy="96814"/>
          </a:xfrm>
          <a:prstGeom prst="ellipse">
            <a:avLst/>
          </a:prstGeom>
          <a:solidFill>
            <a:srgbClr val="009996"/>
          </a:solidFill>
          <a:ln>
            <a:solidFill>
              <a:srgbClr val="00999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4" name="Rettangolo con angoli arrotondati 13">
            <a:extLst>
              <a:ext uri="{FF2B5EF4-FFF2-40B4-BE49-F238E27FC236}">
                <a16:creationId xmlns:a16="http://schemas.microsoft.com/office/drawing/2014/main" id="{7135FE93-BA2A-FA5B-5E4F-63E7A01CCB06}"/>
              </a:ext>
            </a:extLst>
          </p:cNvPr>
          <p:cNvSpPr/>
          <p:nvPr/>
        </p:nvSpPr>
        <p:spPr>
          <a:xfrm>
            <a:off x="650260" y="1138899"/>
            <a:ext cx="11160000" cy="2520000"/>
          </a:xfrm>
          <a:prstGeom prst="roundRect">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5" name="Rettangolo con angoli arrotondati 14">
            <a:extLst>
              <a:ext uri="{FF2B5EF4-FFF2-40B4-BE49-F238E27FC236}">
                <a16:creationId xmlns:a16="http://schemas.microsoft.com/office/drawing/2014/main" id="{078C041A-783A-5BD8-C61D-2DCBB0C7FC7C}"/>
              </a:ext>
            </a:extLst>
          </p:cNvPr>
          <p:cNvSpPr/>
          <p:nvPr/>
        </p:nvSpPr>
        <p:spPr>
          <a:xfrm>
            <a:off x="650260" y="3885977"/>
            <a:ext cx="11160000" cy="2520000"/>
          </a:xfrm>
          <a:prstGeom prst="roundRect">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dirty="0"/>
          </a:p>
        </p:txBody>
      </p:sp>
      <p:cxnSp>
        <p:nvCxnSpPr>
          <p:cNvPr id="20" name="Connettore diritto 19">
            <a:extLst>
              <a:ext uri="{FF2B5EF4-FFF2-40B4-BE49-F238E27FC236}">
                <a16:creationId xmlns:a16="http://schemas.microsoft.com/office/drawing/2014/main" id="{FD88BC2E-FB6E-8A45-7501-61050E7F7675}"/>
              </a:ext>
            </a:extLst>
          </p:cNvPr>
          <p:cNvCxnSpPr/>
          <p:nvPr/>
        </p:nvCxnSpPr>
        <p:spPr>
          <a:xfrm>
            <a:off x="9923787" y="1332195"/>
            <a:ext cx="0" cy="2160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 name="Connettore diritto 20">
            <a:extLst>
              <a:ext uri="{FF2B5EF4-FFF2-40B4-BE49-F238E27FC236}">
                <a16:creationId xmlns:a16="http://schemas.microsoft.com/office/drawing/2014/main" id="{3CA75254-F2FC-924D-81F2-8796DF821597}"/>
              </a:ext>
            </a:extLst>
          </p:cNvPr>
          <p:cNvCxnSpPr/>
          <p:nvPr/>
        </p:nvCxnSpPr>
        <p:spPr>
          <a:xfrm>
            <a:off x="7328386" y="1312404"/>
            <a:ext cx="0" cy="2160000"/>
          </a:xfrm>
          <a:prstGeom prst="line">
            <a:avLst/>
          </a:prstGeom>
        </p:spPr>
        <p:style>
          <a:lnRef idx="1">
            <a:schemeClr val="accent1"/>
          </a:lnRef>
          <a:fillRef idx="0">
            <a:schemeClr val="accent1"/>
          </a:fillRef>
          <a:effectRef idx="0">
            <a:schemeClr val="accent1"/>
          </a:effectRef>
          <a:fontRef idx="minor">
            <a:schemeClr val="tx1"/>
          </a:fontRef>
        </p:style>
      </p:cxnSp>
      <p:sp>
        <p:nvSpPr>
          <p:cNvPr id="22" name="Ovale 21">
            <a:extLst>
              <a:ext uri="{FF2B5EF4-FFF2-40B4-BE49-F238E27FC236}">
                <a16:creationId xmlns:a16="http://schemas.microsoft.com/office/drawing/2014/main" id="{50BEA660-7BE1-5A0A-0E29-3E6F7ECE4740}"/>
              </a:ext>
            </a:extLst>
          </p:cNvPr>
          <p:cNvSpPr/>
          <p:nvPr/>
        </p:nvSpPr>
        <p:spPr>
          <a:xfrm>
            <a:off x="7300606" y="2366499"/>
            <a:ext cx="62882" cy="64800"/>
          </a:xfrm>
          <a:prstGeom prst="ellipse">
            <a:avLst/>
          </a:prstGeom>
          <a:solidFill>
            <a:schemeClr val="accent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5" name="CasellaDiTesto 24">
            <a:extLst>
              <a:ext uri="{FF2B5EF4-FFF2-40B4-BE49-F238E27FC236}">
                <a16:creationId xmlns:a16="http://schemas.microsoft.com/office/drawing/2014/main" id="{7949428E-4D9E-3710-E933-BADEDBE2C58F}"/>
              </a:ext>
            </a:extLst>
          </p:cNvPr>
          <p:cNvSpPr txBox="1"/>
          <p:nvPr/>
        </p:nvSpPr>
        <p:spPr>
          <a:xfrm>
            <a:off x="10193921" y="2023072"/>
            <a:ext cx="1380062" cy="738664"/>
          </a:xfrm>
          <a:prstGeom prst="rect">
            <a:avLst/>
          </a:prstGeom>
          <a:noFill/>
        </p:spPr>
        <p:txBody>
          <a:bodyPr wrap="square" rtlCol="0">
            <a:spAutoFit/>
          </a:bodyPr>
          <a:lstStyle/>
          <a:p>
            <a:pPr lvl="0"/>
            <a:r>
              <a:rPr lang="it-IT" sz="1400" b="1" dirty="0">
                <a:solidFill>
                  <a:schemeClr val="tx2"/>
                </a:solidFill>
                <a:latin typeface="Georgia" panose="02040502050405020303" pitchFamily="18" charset="0"/>
              </a:rPr>
              <a:t>Vieira et al. </a:t>
            </a:r>
            <a:r>
              <a:rPr lang="it-IT" sz="1400" dirty="0">
                <a:solidFill>
                  <a:schemeClr val="tx2"/>
                </a:solidFill>
                <a:latin typeface="Georgia" panose="02040502050405020303" pitchFamily="18" charset="0"/>
              </a:rPr>
              <a:t>PLoS ONE 2022</a:t>
            </a:r>
          </a:p>
        </p:txBody>
      </p:sp>
      <p:sp>
        <p:nvSpPr>
          <p:cNvPr id="28" name="Ovale 27">
            <a:extLst>
              <a:ext uri="{FF2B5EF4-FFF2-40B4-BE49-F238E27FC236}">
                <a16:creationId xmlns:a16="http://schemas.microsoft.com/office/drawing/2014/main" id="{054040E9-3D09-44E7-A423-8FBC2F844F63}"/>
              </a:ext>
            </a:extLst>
          </p:cNvPr>
          <p:cNvSpPr/>
          <p:nvPr/>
        </p:nvSpPr>
        <p:spPr>
          <a:xfrm>
            <a:off x="859612" y="1694609"/>
            <a:ext cx="1342800" cy="1343779"/>
          </a:xfrm>
          <a:prstGeom prst="ellipse">
            <a:avLst/>
          </a:pr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2" name="CasellaDiTesto 31">
            <a:extLst>
              <a:ext uri="{FF2B5EF4-FFF2-40B4-BE49-F238E27FC236}">
                <a16:creationId xmlns:a16="http://schemas.microsoft.com/office/drawing/2014/main" id="{8DC957E9-B471-94DF-1960-9059EA6D2D15}"/>
              </a:ext>
            </a:extLst>
          </p:cNvPr>
          <p:cNvSpPr txBox="1"/>
          <p:nvPr/>
        </p:nvSpPr>
        <p:spPr>
          <a:xfrm>
            <a:off x="2098187" y="1332195"/>
            <a:ext cx="5289129" cy="2554545"/>
          </a:xfrm>
          <a:prstGeom prst="rect">
            <a:avLst/>
          </a:prstGeom>
          <a:noFill/>
        </p:spPr>
        <p:txBody>
          <a:bodyPr wrap="square" rtlCol="0">
            <a:spAutoFit/>
          </a:bodyPr>
          <a:lstStyle/>
          <a:p>
            <a:pPr marL="285750" indent="-285750">
              <a:buFont typeface="Arial" panose="020B0604020202020204" pitchFamily="34" charset="0"/>
              <a:buChar char="•"/>
            </a:pPr>
            <a:r>
              <a:rPr lang="it-IT" sz="1600" dirty="0">
                <a:solidFill>
                  <a:schemeClr val="tx2"/>
                </a:solidFill>
                <a:latin typeface="Georgia" panose="02040502050405020303" pitchFamily="18" charset="0"/>
              </a:rPr>
              <a:t>Combinazione di </a:t>
            </a:r>
            <a:r>
              <a:rPr lang="it-IT" sz="1600" b="1" dirty="0">
                <a:solidFill>
                  <a:schemeClr val="tx2"/>
                </a:solidFill>
                <a:latin typeface="Georgia" panose="02040502050405020303" pitchFamily="18" charset="0"/>
              </a:rPr>
              <a:t>esercizio aerobico e contro-resistenza </a:t>
            </a:r>
            <a:r>
              <a:rPr lang="it-IT" sz="1600" dirty="0">
                <a:solidFill>
                  <a:schemeClr val="tx2"/>
                </a:solidFill>
                <a:latin typeface="Georgia" panose="02040502050405020303" pitchFamily="18" charset="0"/>
              </a:rPr>
              <a:t>(camminata, cyclette, scale/</a:t>
            </a:r>
            <a:r>
              <a:rPr lang="it-IT" sz="1600" dirty="0" err="1">
                <a:solidFill>
                  <a:schemeClr val="tx2"/>
                </a:solidFill>
                <a:latin typeface="Georgia" panose="02040502050405020303" pitchFamily="18" charset="0"/>
              </a:rPr>
              <a:t>stepper</a:t>
            </a:r>
            <a:r>
              <a:rPr lang="it-IT" sz="1600" dirty="0">
                <a:solidFill>
                  <a:schemeClr val="tx2"/>
                </a:solidFill>
                <a:latin typeface="Georgia" panose="02040502050405020303" pitchFamily="18" charset="0"/>
              </a:rPr>
              <a:t> + esercizi su arti superiori e inferiori), </a:t>
            </a:r>
            <a:r>
              <a:rPr lang="it-IT" sz="1600" b="1" dirty="0">
                <a:solidFill>
                  <a:schemeClr val="tx2"/>
                </a:solidFill>
                <a:latin typeface="Georgia" panose="02040502050405020303" pitchFamily="18" charset="0"/>
              </a:rPr>
              <a:t>30-90 minuti a seduta</a:t>
            </a:r>
            <a:r>
              <a:rPr lang="it-IT" sz="1600" dirty="0">
                <a:solidFill>
                  <a:schemeClr val="tx2"/>
                </a:solidFill>
                <a:latin typeface="Georgia" panose="02040502050405020303" pitchFamily="18" charset="0"/>
              </a:rPr>
              <a:t>, frequenza di </a:t>
            </a:r>
            <a:r>
              <a:rPr lang="it-IT" sz="1600" b="1" dirty="0">
                <a:solidFill>
                  <a:schemeClr val="tx2"/>
                </a:solidFill>
                <a:latin typeface="Georgia" panose="02040502050405020303" pitchFamily="18" charset="0"/>
              </a:rPr>
              <a:t>2-5 volte a settimana </a:t>
            </a:r>
            <a:r>
              <a:rPr lang="it-IT" sz="1600" dirty="0">
                <a:solidFill>
                  <a:schemeClr val="tx2"/>
                </a:solidFill>
                <a:latin typeface="Georgia" panose="02040502050405020303" pitchFamily="18" charset="0"/>
              </a:rPr>
              <a:t>ha riportato incremento significativo della </a:t>
            </a:r>
            <a:r>
              <a:rPr lang="it-IT" sz="1600" b="1" dirty="0">
                <a:solidFill>
                  <a:schemeClr val="tx2"/>
                </a:solidFill>
                <a:latin typeface="Georgia" panose="02040502050405020303" pitchFamily="18" charset="0"/>
              </a:rPr>
              <a:t>forza muscolare degli arti superiori (</a:t>
            </a:r>
            <a:r>
              <a:rPr lang="it-IT" sz="1600" b="1" dirty="0" err="1">
                <a:solidFill>
                  <a:schemeClr val="tx2"/>
                </a:solidFill>
                <a:latin typeface="Georgia" panose="02040502050405020303" pitchFamily="18" charset="0"/>
              </a:rPr>
              <a:t>effect</a:t>
            </a:r>
            <a:r>
              <a:rPr lang="it-IT" sz="1600" b="1" dirty="0">
                <a:solidFill>
                  <a:schemeClr val="tx2"/>
                </a:solidFill>
                <a:latin typeface="Georgia" panose="02040502050405020303" pitchFamily="18" charset="0"/>
              </a:rPr>
              <a:t> size 0,71) e inferiori (</a:t>
            </a:r>
            <a:r>
              <a:rPr lang="it-IT" sz="1600" b="1" dirty="0" err="1">
                <a:solidFill>
                  <a:schemeClr val="tx2"/>
                </a:solidFill>
                <a:latin typeface="Georgia" panose="02040502050405020303" pitchFamily="18" charset="0"/>
              </a:rPr>
              <a:t>effect</a:t>
            </a:r>
            <a:r>
              <a:rPr lang="it-IT" sz="1600" b="1" dirty="0">
                <a:solidFill>
                  <a:schemeClr val="tx2"/>
                </a:solidFill>
                <a:latin typeface="Georgia" panose="02040502050405020303" pitchFamily="18" charset="0"/>
              </a:rPr>
              <a:t> size 1,37)  </a:t>
            </a:r>
            <a:r>
              <a:rPr lang="it-IT" sz="1600" dirty="0">
                <a:solidFill>
                  <a:schemeClr val="tx2"/>
                </a:solidFill>
                <a:latin typeface="Georgia" panose="02040502050405020303" pitchFamily="18" charset="0"/>
              </a:rPr>
              <a:t>valutata mediante test di ripetizione massimale, </a:t>
            </a:r>
            <a:r>
              <a:rPr lang="it-IT" sz="1600" dirty="0" err="1">
                <a:solidFill>
                  <a:schemeClr val="tx2"/>
                </a:solidFill>
                <a:latin typeface="Georgia" panose="02040502050405020303" pitchFamily="18" charset="0"/>
              </a:rPr>
              <a:t>sit</a:t>
            </a:r>
            <a:r>
              <a:rPr lang="it-IT" sz="1600" dirty="0">
                <a:solidFill>
                  <a:schemeClr val="tx2"/>
                </a:solidFill>
                <a:latin typeface="Georgia" panose="02040502050405020303" pitchFamily="18" charset="0"/>
              </a:rPr>
              <a:t>-to-stand test e dinamometria</a:t>
            </a:r>
          </a:p>
          <a:p>
            <a:pPr marL="285750" indent="-285750">
              <a:buFont typeface="Arial" panose="020B0604020202020204" pitchFamily="34" charset="0"/>
              <a:buChar char="•"/>
            </a:pPr>
            <a:endParaRPr lang="it-IT" sz="1600" dirty="0">
              <a:solidFill>
                <a:schemeClr val="tx2"/>
              </a:solidFill>
              <a:latin typeface="Georgia" panose="02040502050405020303" pitchFamily="18" charset="0"/>
            </a:endParaRPr>
          </a:p>
        </p:txBody>
      </p:sp>
      <p:sp>
        <p:nvSpPr>
          <p:cNvPr id="84" name="CasellaDiTesto 83">
            <a:extLst>
              <a:ext uri="{FF2B5EF4-FFF2-40B4-BE49-F238E27FC236}">
                <a16:creationId xmlns:a16="http://schemas.microsoft.com/office/drawing/2014/main" id="{EDFD8C60-68A5-0518-2254-E8445BE8BE56}"/>
              </a:ext>
            </a:extLst>
          </p:cNvPr>
          <p:cNvSpPr txBox="1"/>
          <p:nvPr/>
        </p:nvSpPr>
        <p:spPr>
          <a:xfrm>
            <a:off x="10076052" y="4836770"/>
            <a:ext cx="1497931" cy="523220"/>
          </a:xfrm>
          <a:prstGeom prst="rect">
            <a:avLst/>
          </a:prstGeom>
          <a:noFill/>
        </p:spPr>
        <p:txBody>
          <a:bodyPr wrap="square" rtlCol="0">
            <a:spAutoFit/>
          </a:bodyPr>
          <a:lstStyle/>
          <a:p>
            <a:r>
              <a:rPr lang="it-IT" sz="1400" b="1" dirty="0">
                <a:solidFill>
                  <a:schemeClr val="tx2"/>
                </a:solidFill>
                <a:latin typeface="Georgia" panose="02040502050405020303" pitchFamily="18" charset="0"/>
              </a:rPr>
              <a:t>Mendes et al. </a:t>
            </a:r>
            <a:r>
              <a:rPr lang="it-IT" sz="1400" dirty="0" err="1">
                <a:solidFill>
                  <a:schemeClr val="tx2"/>
                </a:solidFill>
                <a:latin typeface="Georgia" panose="02040502050405020303" pitchFamily="18" charset="0"/>
              </a:rPr>
              <a:t>Obes</a:t>
            </a:r>
            <a:r>
              <a:rPr lang="it-IT" sz="1400" dirty="0">
                <a:solidFill>
                  <a:schemeClr val="tx2"/>
                </a:solidFill>
                <a:latin typeface="Georgia" panose="02040502050405020303" pitchFamily="18" charset="0"/>
              </a:rPr>
              <a:t> </a:t>
            </a:r>
            <a:r>
              <a:rPr lang="it-IT" sz="1400" dirty="0" err="1">
                <a:solidFill>
                  <a:schemeClr val="tx2"/>
                </a:solidFill>
                <a:latin typeface="Georgia" panose="02040502050405020303" pitchFamily="18" charset="0"/>
              </a:rPr>
              <a:t>Surg</a:t>
            </a:r>
            <a:r>
              <a:rPr lang="it-IT" sz="1400" dirty="0">
                <a:solidFill>
                  <a:schemeClr val="tx2"/>
                </a:solidFill>
                <a:latin typeface="Georgia" panose="02040502050405020303" pitchFamily="18" charset="0"/>
              </a:rPr>
              <a:t> 2025</a:t>
            </a:r>
          </a:p>
        </p:txBody>
      </p:sp>
      <p:sp>
        <p:nvSpPr>
          <p:cNvPr id="86" name="CasellaDiTesto 85">
            <a:extLst>
              <a:ext uri="{FF2B5EF4-FFF2-40B4-BE49-F238E27FC236}">
                <a16:creationId xmlns:a16="http://schemas.microsoft.com/office/drawing/2014/main" id="{54AB82A1-79A6-C428-4718-A1C364A414A7}"/>
              </a:ext>
            </a:extLst>
          </p:cNvPr>
          <p:cNvSpPr txBox="1"/>
          <p:nvPr/>
        </p:nvSpPr>
        <p:spPr>
          <a:xfrm>
            <a:off x="2098187" y="4457658"/>
            <a:ext cx="5398223" cy="1015663"/>
          </a:xfrm>
          <a:prstGeom prst="rect">
            <a:avLst/>
          </a:prstGeom>
          <a:noFill/>
        </p:spPr>
        <p:txBody>
          <a:bodyPr wrap="square" rtlCol="0">
            <a:spAutoFit/>
          </a:bodyPr>
          <a:lstStyle/>
          <a:p>
            <a:pPr marL="285750" indent="-285750">
              <a:buFont typeface="Arial" panose="020B0604020202020204" pitchFamily="34" charset="0"/>
              <a:buChar char="•"/>
            </a:pPr>
            <a:r>
              <a:rPr lang="it-IT" sz="1500" dirty="0">
                <a:solidFill>
                  <a:schemeClr val="tx2"/>
                </a:solidFill>
                <a:latin typeface="Georgia" panose="02040502050405020303" pitchFamily="18" charset="0"/>
              </a:rPr>
              <a:t>In seguito a combinazione di esercizio aerobico e contro resistenza avviato ad un mese del bypass, si evidenzia un miglioramento significativo di forza e funzione muscolare, nonostante non vi siano differenze nel calo di FFM</a:t>
            </a:r>
          </a:p>
        </p:txBody>
      </p:sp>
      <p:pic>
        <p:nvPicPr>
          <p:cNvPr id="4" name="Immagine 3">
            <a:extLst>
              <a:ext uri="{FF2B5EF4-FFF2-40B4-BE49-F238E27FC236}">
                <a16:creationId xmlns:a16="http://schemas.microsoft.com/office/drawing/2014/main" id="{21AD9B92-FC18-A307-5CD5-35BBFD03358B}"/>
              </a:ext>
            </a:extLst>
          </p:cNvPr>
          <p:cNvPicPr>
            <a:picLocks noChangeAspect="1"/>
          </p:cNvPicPr>
          <p:nvPr/>
        </p:nvPicPr>
        <p:blipFill>
          <a:blip r:embed="rId4"/>
          <a:srcRect l="24481"/>
          <a:stretch/>
        </p:blipFill>
        <p:spPr>
          <a:xfrm>
            <a:off x="7408515" y="1546262"/>
            <a:ext cx="2447765" cy="1731866"/>
          </a:xfrm>
          <a:prstGeom prst="roundRect">
            <a:avLst/>
          </a:prstGeom>
        </p:spPr>
      </p:pic>
      <p:pic>
        <p:nvPicPr>
          <p:cNvPr id="9" name="Immagine 8">
            <a:extLst>
              <a:ext uri="{FF2B5EF4-FFF2-40B4-BE49-F238E27FC236}">
                <a16:creationId xmlns:a16="http://schemas.microsoft.com/office/drawing/2014/main" id="{C177DFAA-D848-5A02-7549-731E3201721E}"/>
              </a:ext>
            </a:extLst>
          </p:cNvPr>
          <p:cNvPicPr>
            <a:picLocks noChangeAspect="1"/>
          </p:cNvPicPr>
          <p:nvPr/>
        </p:nvPicPr>
        <p:blipFill>
          <a:blip r:embed="rId5"/>
          <a:stretch>
            <a:fillRect/>
          </a:stretch>
        </p:blipFill>
        <p:spPr>
          <a:xfrm>
            <a:off x="7520991" y="1634846"/>
            <a:ext cx="750632" cy="133361"/>
          </a:xfrm>
          <a:prstGeom prst="rect">
            <a:avLst/>
          </a:prstGeom>
        </p:spPr>
      </p:pic>
      <p:pic>
        <p:nvPicPr>
          <p:cNvPr id="12" name="Immagine 11">
            <a:extLst>
              <a:ext uri="{FF2B5EF4-FFF2-40B4-BE49-F238E27FC236}">
                <a16:creationId xmlns:a16="http://schemas.microsoft.com/office/drawing/2014/main" id="{DEBEC816-6A58-C3C0-2ACD-844A51F40632}"/>
              </a:ext>
            </a:extLst>
          </p:cNvPr>
          <p:cNvPicPr>
            <a:picLocks noChangeAspect="1"/>
          </p:cNvPicPr>
          <p:nvPr/>
        </p:nvPicPr>
        <p:blipFill>
          <a:blip r:embed="rId6"/>
          <a:stretch>
            <a:fillRect/>
          </a:stretch>
        </p:blipFill>
        <p:spPr>
          <a:xfrm>
            <a:off x="1029080" y="1922649"/>
            <a:ext cx="952500" cy="952500"/>
          </a:xfrm>
          <a:prstGeom prst="rect">
            <a:avLst/>
          </a:prstGeom>
        </p:spPr>
      </p:pic>
      <p:sp>
        <p:nvSpPr>
          <p:cNvPr id="17" name="Ovale 16">
            <a:extLst>
              <a:ext uri="{FF2B5EF4-FFF2-40B4-BE49-F238E27FC236}">
                <a16:creationId xmlns:a16="http://schemas.microsoft.com/office/drawing/2014/main" id="{19C1956D-52C5-C523-5A83-84C757D3D753}"/>
              </a:ext>
            </a:extLst>
          </p:cNvPr>
          <p:cNvSpPr/>
          <p:nvPr/>
        </p:nvSpPr>
        <p:spPr>
          <a:xfrm>
            <a:off x="790809" y="4426491"/>
            <a:ext cx="1342800" cy="1343779"/>
          </a:xfrm>
          <a:prstGeom prst="ellipse">
            <a:avLst/>
          </a:pr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cxnSp>
        <p:nvCxnSpPr>
          <p:cNvPr id="29" name="Connettore diritto 28">
            <a:extLst>
              <a:ext uri="{FF2B5EF4-FFF2-40B4-BE49-F238E27FC236}">
                <a16:creationId xmlns:a16="http://schemas.microsoft.com/office/drawing/2014/main" id="{D61288EB-9D2A-37E5-A5EB-ED89AE33D69B}"/>
              </a:ext>
            </a:extLst>
          </p:cNvPr>
          <p:cNvCxnSpPr/>
          <p:nvPr/>
        </p:nvCxnSpPr>
        <p:spPr>
          <a:xfrm>
            <a:off x="9947615" y="4120791"/>
            <a:ext cx="0" cy="2160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Connettore diritto 30">
            <a:extLst>
              <a:ext uri="{FF2B5EF4-FFF2-40B4-BE49-F238E27FC236}">
                <a16:creationId xmlns:a16="http://schemas.microsoft.com/office/drawing/2014/main" id="{09E4FCDF-CE96-1216-C55C-D48A7DB1365A}"/>
              </a:ext>
            </a:extLst>
          </p:cNvPr>
          <p:cNvCxnSpPr/>
          <p:nvPr/>
        </p:nvCxnSpPr>
        <p:spPr>
          <a:xfrm>
            <a:off x="7352214" y="4101000"/>
            <a:ext cx="0" cy="2160000"/>
          </a:xfrm>
          <a:prstGeom prst="line">
            <a:avLst/>
          </a:prstGeom>
        </p:spPr>
        <p:style>
          <a:lnRef idx="1">
            <a:schemeClr val="accent1"/>
          </a:lnRef>
          <a:fillRef idx="0">
            <a:schemeClr val="accent1"/>
          </a:fillRef>
          <a:effectRef idx="0">
            <a:schemeClr val="accent1"/>
          </a:effectRef>
          <a:fontRef idx="minor">
            <a:schemeClr val="tx1"/>
          </a:fontRef>
        </p:style>
      </p:cxnSp>
      <p:sp>
        <p:nvSpPr>
          <p:cNvPr id="33" name="Ovale 32">
            <a:extLst>
              <a:ext uri="{FF2B5EF4-FFF2-40B4-BE49-F238E27FC236}">
                <a16:creationId xmlns:a16="http://schemas.microsoft.com/office/drawing/2014/main" id="{361A26F7-8FEF-CD34-7396-827979F12738}"/>
              </a:ext>
            </a:extLst>
          </p:cNvPr>
          <p:cNvSpPr/>
          <p:nvPr/>
        </p:nvSpPr>
        <p:spPr>
          <a:xfrm>
            <a:off x="7324434" y="5155095"/>
            <a:ext cx="62882" cy="64800"/>
          </a:xfrm>
          <a:prstGeom prst="ellipse">
            <a:avLst/>
          </a:prstGeom>
          <a:solidFill>
            <a:schemeClr val="accent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35" name="Immagine 34">
            <a:extLst>
              <a:ext uri="{FF2B5EF4-FFF2-40B4-BE49-F238E27FC236}">
                <a16:creationId xmlns:a16="http://schemas.microsoft.com/office/drawing/2014/main" id="{A239E8C5-7E00-DBA0-D899-7B7085AE6648}"/>
              </a:ext>
            </a:extLst>
          </p:cNvPr>
          <p:cNvPicPr>
            <a:picLocks noChangeAspect="1"/>
          </p:cNvPicPr>
          <p:nvPr/>
        </p:nvPicPr>
        <p:blipFill>
          <a:blip r:embed="rId7"/>
          <a:stretch>
            <a:fillRect/>
          </a:stretch>
        </p:blipFill>
        <p:spPr>
          <a:xfrm>
            <a:off x="1001492" y="4622130"/>
            <a:ext cx="952500" cy="952500"/>
          </a:xfrm>
          <a:prstGeom prst="rect">
            <a:avLst/>
          </a:prstGeom>
        </p:spPr>
      </p:pic>
      <p:pic>
        <p:nvPicPr>
          <p:cNvPr id="37" name="Immagine 36">
            <a:extLst>
              <a:ext uri="{FF2B5EF4-FFF2-40B4-BE49-F238E27FC236}">
                <a16:creationId xmlns:a16="http://schemas.microsoft.com/office/drawing/2014/main" id="{1C1261AC-9B86-67E1-9B81-334F0DF7FA0F}"/>
              </a:ext>
            </a:extLst>
          </p:cNvPr>
          <p:cNvPicPr>
            <a:picLocks noChangeAspect="1"/>
          </p:cNvPicPr>
          <p:nvPr/>
        </p:nvPicPr>
        <p:blipFill>
          <a:blip r:embed="rId8"/>
          <a:stretch>
            <a:fillRect/>
          </a:stretch>
        </p:blipFill>
        <p:spPr>
          <a:xfrm>
            <a:off x="7415096" y="4631180"/>
            <a:ext cx="2499713" cy="1099640"/>
          </a:xfrm>
          <a:prstGeom prst="roundRect">
            <a:avLst/>
          </a:prstGeom>
        </p:spPr>
      </p:pic>
    </p:spTree>
    <p:extLst>
      <p:ext uri="{BB962C8B-B14F-4D97-AF65-F5344CB8AC3E}">
        <p14:creationId xmlns:p14="http://schemas.microsoft.com/office/powerpoint/2010/main" val="15659980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bg>
      <p:bgPr>
        <a:gradFill>
          <a:gsLst>
            <a:gs pos="0">
              <a:schemeClr val="accent2">
                <a:lumMod val="20000"/>
                <a:lumOff val="8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EC540C11-A0F0-D196-BE29-2A8BF86150C9}"/>
              </a:ext>
            </a:extLst>
          </p:cNvPr>
          <p:cNvSpPr txBox="1"/>
          <p:nvPr/>
        </p:nvSpPr>
        <p:spPr>
          <a:xfrm>
            <a:off x="700635" y="379263"/>
            <a:ext cx="6097978" cy="553998"/>
          </a:xfrm>
          <a:prstGeom prst="rect">
            <a:avLst/>
          </a:prstGeom>
          <a:noFill/>
        </p:spPr>
        <p:txBody>
          <a:bodyPr wrap="square">
            <a:spAutoFit/>
          </a:bodyPr>
          <a:lstStyle/>
          <a:p>
            <a:r>
              <a:rPr lang="it-IT" sz="3000" b="1" spc="-50" dirty="0">
                <a:solidFill>
                  <a:schemeClr val="tx2"/>
                </a:solidFill>
                <a:latin typeface="Georgia" panose="02040502050405020303" pitchFamily="18" charset="0"/>
                <a:ea typeface="+mj-ea"/>
                <a:cs typeface="Times New Roman" panose="02020603050405020304" pitchFamily="18" charset="0"/>
              </a:rPr>
              <a:t>CONCLUSIONI</a:t>
            </a:r>
          </a:p>
        </p:txBody>
      </p:sp>
      <p:cxnSp>
        <p:nvCxnSpPr>
          <p:cNvPr id="2" name="Connettore diritto 1">
            <a:extLst>
              <a:ext uri="{FF2B5EF4-FFF2-40B4-BE49-F238E27FC236}">
                <a16:creationId xmlns:a16="http://schemas.microsoft.com/office/drawing/2014/main" id="{336225DD-7939-A9EA-CA80-EA7634B8072F}"/>
              </a:ext>
            </a:extLst>
          </p:cNvPr>
          <p:cNvCxnSpPr/>
          <p:nvPr/>
        </p:nvCxnSpPr>
        <p:spPr>
          <a:xfrm>
            <a:off x="650260" y="910632"/>
            <a:ext cx="3600000" cy="1"/>
          </a:xfrm>
          <a:prstGeom prst="line">
            <a:avLst/>
          </a:prstGeom>
          <a:ln>
            <a:solidFill>
              <a:srgbClr val="009996"/>
            </a:solidFill>
          </a:ln>
        </p:spPr>
        <p:style>
          <a:lnRef idx="2">
            <a:schemeClr val="accent1"/>
          </a:lnRef>
          <a:fillRef idx="0">
            <a:schemeClr val="accent1"/>
          </a:fillRef>
          <a:effectRef idx="1">
            <a:schemeClr val="accent1"/>
          </a:effectRef>
          <a:fontRef idx="minor">
            <a:schemeClr val="tx1"/>
          </a:fontRef>
        </p:style>
      </p:cxnSp>
      <p:sp>
        <p:nvSpPr>
          <p:cNvPr id="4" name="Ovale 3">
            <a:extLst>
              <a:ext uri="{FF2B5EF4-FFF2-40B4-BE49-F238E27FC236}">
                <a16:creationId xmlns:a16="http://schemas.microsoft.com/office/drawing/2014/main" id="{01CC0553-011A-1736-4FD7-306DD55591E8}"/>
              </a:ext>
            </a:extLst>
          </p:cNvPr>
          <p:cNvSpPr/>
          <p:nvPr/>
        </p:nvSpPr>
        <p:spPr>
          <a:xfrm>
            <a:off x="605304" y="859074"/>
            <a:ext cx="95331" cy="96814"/>
          </a:xfrm>
          <a:prstGeom prst="ellipse">
            <a:avLst/>
          </a:prstGeom>
          <a:solidFill>
            <a:srgbClr val="009996"/>
          </a:solidFill>
          <a:ln>
            <a:solidFill>
              <a:srgbClr val="00999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4" name="Rettangolo con angoli arrotondati 13">
            <a:extLst>
              <a:ext uri="{FF2B5EF4-FFF2-40B4-BE49-F238E27FC236}">
                <a16:creationId xmlns:a16="http://schemas.microsoft.com/office/drawing/2014/main" id="{C83E2DC8-4299-0EAE-B409-D767DFADC3BD}"/>
              </a:ext>
            </a:extLst>
          </p:cNvPr>
          <p:cNvSpPr/>
          <p:nvPr/>
        </p:nvSpPr>
        <p:spPr>
          <a:xfrm>
            <a:off x="156000" y="1088538"/>
            <a:ext cx="11880000" cy="1620000"/>
          </a:xfrm>
          <a:prstGeom prst="roundRect">
            <a:avLst/>
          </a:pr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5" name="Rettangolo con angoli arrotondati 14">
            <a:extLst>
              <a:ext uri="{FF2B5EF4-FFF2-40B4-BE49-F238E27FC236}">
                <a16:creationId xmlns:a16="http://schemas.microsoft.com/office/drawing/2014/main" id="{505F7505-D38A-678B-C0CD-A6EC6BDAA59F}"/>
              </a:ext>
            </a:extLst>
          </p:cNvPr>
          <p:cNvSpPr/>
          <p:nvPr/>
        </p:nvSpPr>
        <p:spPr>
          <a:xfrm>
            <a:off x="156000" y="4811914"/>
            <a:ext cx="11880000" cy="1620000"/>
          </a:xfrm>
          <a:prstGeom prst="roundRect">
            <a:avLst/>
          </a:pr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6" name="Rettangolo con angoli arrotondati 15">
            <a:extLst>
              <a:ext uri="{FF2B5EF4-FFF2-40B4-BE49-F238E27FC236}">
                <a16:creationId xmlns:a16="http://schemas.microsoft.com/office/drawing/2014/main" id="{A5B88F7E-614D-4644-319D-72F7D3FA6894}"/>
              </a:ext>
            </a:extLst>
          </p:cNvPr>
          <p:cNvSpPr/>
          <p:nvPr/>
        </p:nvSpPr>
        <p:spPr>
          <a:xfrm>
            <a:off x="156000" y="2956802"/>
            <a:ext cx="11880000" cy="1620000"/>
          </a:xfrm>
          <a:prstGeom prst="roundRect">
            <a:avLst/>
          </a:pr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7" name="Ovale 16">
            <a:extLst>
              <a:ext uri="{FF2B5EF4-FFF2-40B4-BE49-F238E27FC236}">
                <a16:creationId xmlns:a16="http://schemas.microsoft.com/office/drawing/2014/main" id="{521DB2CE-4A21-ACBA-C216-BB58EF7A52D9}"/>
              </a:ext>
            </a:extLst>
          </p:cNvPr>
          <p:cNvSpPr/>
          <p:nvPr/>
        </p:nvSpPr>
        <p:spPr>
          <a:xfrm>
            <a:off x="387503" y="1484768"/>
            <a:ext cx="900000" cy="90000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8" name="Ovale 17">
            <a:extLst>
              <a:ext uri="{FF2B5EF4-FFF2-40B4-BE49-F238E27FC236}">
                <a16:creationId xmlns:a16="http://schemas.microsoft.com/office/drawing/2014/main" id="{29275B8C-DFE6-1EB6-140B-04D3D13C71A1}"/>
              </a:ext>
            </a:extLst>
          </p:cNvPr>
          <p:cNvSpPr/>
          <p:nvPr/>
        </p:nvSpPr>
        <p:spPr>
          <a:xfrm>
            <a:off x="376821" y="5171914"/>
            <a:ext cx="900000" cy="90000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9" name="Ovale 18">
            <a:extLst>
              <a:ext uri="{FF2B5EF4-FFF2-40B4-BE49-F238E27FC236}">
                <a16:creationId xmlns:a16="http://schemas.microsoft.com/office/drawing/2014/main" id="{506D2B75-94AF-8DB5-CF54-261711C713EC}"/>
              </a:ext>
            </a:extLst>
          </p:cNvPr>
          <p:cNvSpPr/>
          <p:nvPr/>
        </p:nvSpPr>
        <p:spPr>
          <a:xfrm>
            <a:off x="6426793" y="3326633"/>
            <a:ext cx="900000" cy="90000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20" name="Ovale 19">
            <a:extLst>
              <a:ext uri="{FF2B5EF4-FFF2-40B4-BE49-F238E27FC236}">
                <a16:creationId xmlns:a16="http://schemas.microsoft.com/office/drawing/2014/main" id="{BA482A91-E9F5-C738-0A82-71477AC84EC1}"/>
              </a:ext>
            </a:extLst>
          </p:cNvPr>
          <p:cNvSpPr/>
          <p:nvPr/>
        </p:nvSpPr>
        <p:spPr>
          <a:xfrm>
            <a:off x="340539" y="3324624"/>
            <a:ext cx="900000" cy="90000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1" name="Ovale 20">
            <a:extLst>
              <a:ext uri="{FF2B5EF4-FFF2-40B4-BE49-F238E27FC236}">
                <a16:creationId xmlns:a16="http://schemas.microsoft.com/office/drawing/2014/main" id="{569B2E85-C58A-BD53-E7E0-C7326590D1F6}"/>
              </a:ext>
            </a:extLst>
          </p:cNvPr>
          <p:cNvSpPr/>
          <p:nvPr/>
        </p:nvSpPr>
        <p:spPr>
          <a:xfrm>
            <a:off x="6426793" y="1497244"/>
            <a:ext cx="900000" cy="90000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2" name="Terminatore 21">
            <a:extLst>
              <a:ext uri="{FF2B5EF4-FFF2-40B4-BE49-F238E27FC236}">
                <a16:creationId xmlns:a16="http://schemas.microsoft.com/office/drawing/2014/main" id="{65C972EC-02A1-EE80-244F-517378DC238E}"/>
              </a:ext>
            </a:extLst>
          </p:cNvPr>
          <p:cNvSpPr/>
          <p:nvPr/>
        </p:nvSpPr>
        <p:spPr>
          <a:xfrm>
            <a:off x="1472042" y="1273670"/>
            <a:ext cx="1800000" cy="285568"/>
          </a:xfrm>
          <a:prstGeom prst="flowChartTerminator">
            <a:avLst/>
          </a:pr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23" name="CasellaDiTesto 22">
            <a:extLst>
              <a:ext uri="{FF2B5EF4-FFF2-40B4-BE49-F238E27FC236}">
                <a16:creationId xmlns:a16="http://schemas.microsoft.com/office/drawing/2014/main" id="{7AFC4460-11EE-DAFC-1B78-479799F4B980}"/>
              </a:ext>
            </a:extLst>
          </p:cNvPr>
          <p:cNvSpPr txBox="1"/>
          <p:nvPr/>
        </p:nvSpPr>
        <p:spPr>
          <a:xfrm>
            <a:off x="1566789" y="1237120"/>
            <a:ext cx="1669832" cy="338554"/>
          </a:xfrm>
          <a:prstGeom prst="rect">
            <a:avLst/>
          </a:prstGeom>
          <a:noFill/>
          <a:ln>
            <a:noFill/>
          </a:ln>
        </p:spPr>
        <p:txBody>
          <a:bodyPr wrap="square" rtlCol="0">
            <a:spAutoFit/>
          </a:bodyPr>
          <a:lstStyle/>
          <a:p>
            <a:r>
              <a:rPr lang="it-IT" sz="1600" b="1" dirty="0">
                <a:solidFill>
                  <a:schemeClr val="tx2"/>
                </a:solidFill>
                <a:latin typeface="Georgia" panose="02040502050405020303" pitchFamily="18" charset="0"/>
              </a:rPr>
              <a:t>NUTRIZIONE</a:t>
            </a:r>
          </a:p>
        </p:txBody>
      </p:sp>
      <p:sp>
        <p:nvSpPr>
          <p:cNvPr id="24" name="Terminatore 23">
            <a:extLst>
              <a:ext uri="{FF2B5EF4-FFF2-40B4-BE49-F238E27FC236}">
                <a16:creationId xmlns:a16="http://schemas.microsoft.com/office/drawing/2014/main" id="{F243FBDF-A4C7-A020-B125-4B94FACF3A6D}"/>
              </a:ext>
            </a:extLst>
          </p:cNvPr>
          <p:cNvSpPr/>
          <p:nvPr/>
        </p:nvSpPr>
        <p:spPr>
          <a:xfrm>
            <a:off x="7307915" y="1293811"/>
            <a:ext cx="2340000" cy="285568"/>
          </a:xfrm>
          <a:prstGeom prst="flowChartTerminator">
            <a:avLst/>
          </a:pr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5" name="CasellaDiTesto 24">
            <a:extLst>
              <a:ext uri="{FF2B5EF4-FFF2-40B4-BE49-F238E27FC236}">
                <a16:creationId xmlns:a16="http://schemas.microsoft.com/office/drawing/2014/main" id="{A2C75202-7B98-C473-830A-162264906B01}"/>
              </a:ext>
            </a:extLst>
          </p:cNvPr>
          <p:cNvSpPr txBox="1"/>
          <p:nvPr/>
        </p:nvSpPr>
        <p:spPr>
          <a:xfrm>
            <a:off x="7374232" y="1269647"/>
            <a:ext cx="2577870" cy="288000"/>
          </a:xfrm>
          <a:prstGeom prst="rect">
            <a:avLst/>
          </a:prstGeom>
          <a:noFill/>
          <a:ln>
            <a:noFill/>
          </a:ln>
        </p:spPr>
        <p:txBody>
          <a:bodyPr wrap="square" rtlCol="0">
            <a:spAutoFit/>
          </a:bodyPr>
          <a:lstStyle/>
          <a:p>
            <a:r>
              <a:rPr lang="it-IT" sz="1600" b="1" dirty="0">
                <a:solidFill>
                  <a:schemeClr val="tx2"/>
                </a:solidFill>
                <a:latin typeface="Georgia" panose="02040502050405020303" pitchFamily="18" charset="0"/>
              </a:rPr>
              <a:t>ESERCIZIO FISICO</a:t>
            </a:r>
          </a:p>
        </p:txBody>
      </p:sp>
      <p:sp>
        <p:nvSpPr>
          <p:cNvPr id="26" name="Terminatore 25">
            <a:extLst>
              <a:ext uri="{FF2B5EF4-FFF2-40B4-BE49-F238E27FC236}">
                <a16:creationId xmlns:a16="http://schemas.microsoft.com/office/drawing/2014/main" id="{4923A64E-43C7-F4DF-3B11-607C6E5DDCA1}"/>
              </a:ext>
            </a:extLst>
          </p:cNvPr>
          <p:cNvSpPr/>
          <p:nvPr/>
        </p:nvSpPr>
        <p:spPr>
          <a:xfrm>
            <a:off x="1398977" y="3101460"/>
            <a:ext cx="2160000" cy="285568"/>
          </a:xfrm>
          <a:prstGeom prst="flowChartTerminator">
            <a:avLst/>
          </a:pr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7" name="CasellaDiTesto 26">
            <a:extLst>
              <a:ext uri="{FF2B5EF4-FFF2-40B4-BE49-F238E27FC236}">
                <a16:creationId xmlns:a16="http://schemas.microsoft.com/office/drawing/2014/main" id="{5ED9B279-ED16-DD64-F0C4-20FCDF1503B2}"/>
              </a:ext>
            </a:extLst>
          </p:cNvPr>
          <p:cNvSpPr txBox="1"/>
          <p:nvPr/>
        </p:nvSpPr>
        <p:spPr>
          <a:xfrm>
            <a:off x="1437012" y="3063425"/>
            <a:ext cx="2093602" cy="338554"/>
          </a:xfrm>
          <a:prstGeom prst="rect">
            <a:avLst/>
          </a:prstGeom>
          <a:noFill/>
          <a:ln>
            <a:noFill/>
          </a:ln>
        </p:spPr>
        <p:txBody>
          <a:bodyPr wrap="square" rtlCol="0">
            <a:spAutoFit/>
          </a:bodyPr>
          <a:lstStyle/>
          <a:p>
            <a:r>
              <a:rPr lang="it-IT" sz="1600" b="1" dirty="0">
                <a:solidFill>
                  <a:schemeClr val="tx2"/>
                </a:solidFill>
                <a:latin typeface="Georgia" panose="02040502050405020303" pitchFamily="18" charset="0"/>
              </a:rPr>
              <a:t>MONITORAGGIO</a:t>
            </a:r>
          </a:p>
        </p:txBody>
      </p:sp>
      <p:sp>
        <p:nvSpPr>
          <p:cNvPr id="32" name="Terminatore 31">
            <a:extLst>
              <a:ext uri="{FF2B5EF4-FFF2-40B4-BE49-F238E27FC236}">
                <a16:creationId xmlns:a16="http://schemas.microsoft.com/office/drawing/2014/main" id="{5203B6F4-6009-85C7-66E6-2C01325C8E49}"/>
              </a:ext>
            </a:extLst>
          </p:cNvPr>
          <p:cNvSpPr/>
          <p:nvPr/>
        </p:nvSpPr>
        <p:spPr>
          <a:xfrm>
            <a:off x="7238734" y="3107119"/>
            <a:ext cx="3060000" cy="288000"/>
          </a:xfrm>
          <a:prstGeom prst="flowChartTerminator">
            <a:avLst/>
          </a:pr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3" name="CasellaDiTesto 32">
            <a:extLst>
              <a:ext uri="{FF2B5EF4-FFF2-40B4-BE49-F238E27FC236}">
                <a16:creationId xmlns:a16="http://schemas.microsoft.com/office/drawing/2014/main" id="{19CA80FF-028C-2E93-9E6E-56B5E4CED36F}"/>
              </a:ext>
            </a:extLst>
          </p:cNvPr>
          <p:cNvSpPr txBox="1"/>
          <p:nvPr/>
        </p:nvSpPr>
        <p:spPr>
          <a:xfrm>
            <a:off x="7307915" y="3067411"/>
            <a:ext cx="2982413" cy="338554"/>
          </a:xfrm>
          <a:prstGeom prst="rect">
            <a:avLst/>
          </a:prstGeom>
          <a:noFill/>
          <a:ln>
            <a:noFill/>
          </a:ln>
        </p:spPr>
        <p:txBody>
          <a:bodyPr wrap="square" rtlCol="0">
            <a:spAutoFit/>
          </a:bodyPr>
          <a:lstStyle/>
          <a:p>
            <a:r>
              <a:rPr lang="it-IT" sz="1600" b="1" dirty="0">
                <a:solidFill>
                  <a:schemeClr val="tx2"/>
                </a:solidFill>
                <a:latin typeface="Georgia" panose="02040502050405020303" pitchFamily="18" charset="0"/>
              </a:rPr>
              <a:t>MULTIDISCIPLINARIETÀ</a:t>
            </a:r>
          </a:p>
        </p:txBody>
      </p:sp>
      <p:sp>
        <p:nvSpPr>
          <p:cNvPr id="34" name="Terminatore 33">
            <a:extLst>
              <a:ext uri="{FF2B5EF4-FFF2-40B4-BE49-F238E27FC236}">
                <a16:creationId xmlns:a16="http://schemas.microsoft.com/office/drawing/2014/main" id="{23F21FA7-6ADD-F454-13D6-60BD39437FB6}"/>
              </a:ext>
            </a:extLst>
          </p:cNvPr>
          <p:cNvSpPr/>
          <p:nvPr/>
        </p:nvSpPr>
        <p:spPr>
          <a:xfrm>
            <a:off x="1398977" y="4948374"/>
            <a:ext cx="1502536" cy="288000"/>
          </a:xfrm>
          <a:prstGeom prst="flowChartTerminator">
            <a:avLst/>
          </a:pr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5" name="CasellaDiTesto 34">
            <a:extLst>
              <a:ext uri="{FF2B5EF4-FFF2-40B4-BE49-F238E27FC236}">
                <a16:creationId xmlns:a16="http://schemas.microsoft.com/office/drawing/2014/main" id="{649CC73D-17D0-28A6-6692-D24ABFC6995E}"/>
              </a:ext>
            </a:extLst>
          </p:cNvPr>
          <p:cNvSpPr txBox="1"/>
          <p:nvPr/>
        </p:nvSpPr>
        <p:spPr>
          <a:xfrm>
            <a:off x="1425889" y="4928520"/>
            <a:ext cx="1448712" cy="338554"/>
          </a:xfrm>
          <a:prstGeom prst="rect">
            <a:avLst/>
          </a:prstGeom>
          <a:noFill/>
          <a:ln>
            <a:noFill/>
          </a:ln>
        </p:spPr>
        <p:txBody>
          <a:bodyPr wrap="square" rtlCol="0">
            <a:spAutoFit/>
          </a:bodyPr>
          <a:lstStyle/>
          <a:p>
            <a:r>
              <a:rPr lang="it-IT" sz="1600" b="1" dirty="0">
                <a:solidFill>
                  <a:schemeClr val="tx2"/>
                </a:solidFill>
                <a:latin typeface="Georgia" panose="02040502050405020303" pitchFamily="18" charset="0"/>
              </a:rPr>
              <a:t>ADERENZA</a:t>
            </a:r>
          </a:p>
        </p:txBody>
      </p:sp>
      <p:sp>
        <p:nvSpPr>
          <p:cNvPr id="38" name="CasellaDiTesto 37">
            <a:extLst>
              <a:ext uri="{FF2B5EF4-FFF2-40B4-BE49-F238E27FC236}">
                <a16:creationId xmlns:a16="http://schemas.microsoft.com/office/drawing/2014/main" id="{6B602BF3-F027-066C-7DD0-FFF722B985CD}"/>
              </a:ext>
            </a:extLst>
          </p:cNvPr>
          <p:cNvSpPr txBox="1"/>
          <p:nvPr/>
        </p:nvSpPr>
        <p:spPr>
          <a:xfrm>
            <a:off x="1437012" y="1582468"/>
            <a:ext cx="4712772" cy="1446550"/>
          </a:xfrm>
          <a:prstGeom prst="rect">
            <a:avLst/>
          </a:prstGeom>
          <a:noFill/>
        </p:spPr>
        <p:txBody>
          <a:bodyPr wrap="square" rtlCol="0">
            <a:spAutoFit/>
          </a:bodyPr>
          <a:lstStyle/>
          <a:p>
            <a:pPr marL="285750" indent="-285750">
              <a:buFont typeface="Arial" panose="020B0604020202020204" pitchFamily="34" charset="0"/>
              <a:buChar char="•"/>
            </a:pPr>
            <a:r>
              <a:rPr lang="it-IT" sz="1400" dirty="0">
                <a:latin typeface="Georgia" panose="02040502050405020303" pitchFamily="18" charset="0"/>
              </a:rPr>
              <a:t>La soglia proteica raccomandata è un </a:t>
            </a:r>
            <a:r>
              <a:rPr lang="it-IT" sz="1400" b="1" dirty="0">
                <a:solidFill>
                  <a:srgbClr val="009996"/>
                </a:solidFill>
                <a:latin typeface="Georgia" panose="02040502050405020303" pitchFamily="18" charset="0"/>
              </a:rPr>
              <a:t>valore minimo, non un obiettivo</a:t>
            </a:r>
          </a:p>
          <a:p>
            <a:pPr marL="285750" indent="-285750">
              <a:buFont typeface="Arial" panose="020B0604020202020204" pitchFamily="34" charset="0"/>
              <a:buChar char="•"/>
            </a:pPr>
            <a:r>
              <a:rPr lang="it-IT" sz="1400" dirty="0">
                <a:latin typeface="Georgia" panose="02040502050405020303" pitchFamily="18" charset="0"/>
              </a:rPr>
              <a:t>In pazienti a rischio: </a:t>
            </a:r>
            <a:r>
              <a:rPr lang="it-IT" sz="1400" b="1" dirty="0">
                <a:solidFill>
                  <a:srgbClr val="009996"/>
                </a:solidFill>
                <a:latin typeface="Georgia" panose="02040502050405020303" pitchFamily="18" charset="0"/>
              </a:rPr>
              <a:t>fascia superiore dell’intervallo</a:t>
            </a:r>
            <a:r>
              <a:rPr lang="it-IT" sz="1400" dirty="0">
                <a:latin typeface="Georgia" panose="02040502050405020303" pitchFamily="18" charset="0"/>
              </a:rPr>
              <a:t>, tenendo conto di </a:t>
            </a:r>
            <a:r>
              <a:rPr lang="it-IT" sz="1400" b="1" dirty="0">
                <a:solidFill>
                  <a:srgbClr val="009996"/>
                </a:solidFill>
                <a:latin typeface="Georgia" panose="02040502050405020303" pitchFamily="18" charset="0"/>
              </a:rPr>
              <a:t>tolleranza</a:t>
            </a:r>
            <a:r>
              <a:rPr lang="it-IT" sz="1400" dirty="0">
                <a:latin typeface="Georgia" panose="02040502050405020303" pitchFamily="18" charset="0"/>
              </a:rPr>
              <a:t>, </a:t>
            </a:r>
            <a:r>
              <a:rPr lang="it-IT" sz="1400" b="1" dirty="0">
                <a:solidFill>
                  <a:srgbClr val="009996"/>
                </a:solidFill>
                <a:latin typeface="Georgia" panose="02040502050405020303" pitchFamily="18" charset="0"/>
              </a:rPr>
              <a:t>funzione renale </a:t>
            </a:r>
            <a:r>
              <a:rPr lang="it-IT" sz="1400" dirty="0">
                <a:latin typeface="Georgia" panose="02040502050405020303" pitchFamily="18" charset="0"/>
              </a:rPr>
              <a:t>e </a:t>
            </a:r>
            <a:r>
              <a:rPr lang="it-IT" sz="1400" b="1" dirty="0">
                <a:solidFill>
                  <a:srgbClr val="009996"/>
                </a:solidFill>
                <a:latin typeface="Georgia" panose="02040502050405020303" pitchFamily="18" charset="0"/>
              </a:rPr>
              <a:t>supplementazione</a:t>
            </a:r>
            <a:r>
              <a:rPr lang="it-IT" sz="1400" dirty="0">
                <a:latin typeface="Georgia" panose="02040502050405020303" pitchFamily="18" charset="0"/>
              </a:rPr>
              <a:t> </a:t>
            </a:r>
          </a:p>
          <a:p>
            <a:endParaRPr lang="it-IT" dirty="0"/>
          </a:p>
        </p:txBody>
      </p:sp>
      <p:sp>
        <p:nvSpPr>
          <p:cNvPr id="39" name="CasellaDiTesto 38">
            <a:extLst>
              <a:ext uri="{FF2B5EF4-FFF2-40B4-BE49-F238E27FC236}">
                <a16:creationId xmlns:a16="http://schemas.microsoft.com/office/drawing/2014/main" id="{A4240475-B662-4CEB-A978-3CD74E6D10FC}"/>
              </a:ext>
            </a:extLst>
          </p:cNvPr>
          <p:cNvSpPr txBox="1"/>
          <p:nvPr/>
        </p:nvSpPr>
        <p:spPr>
          <a:xfrm>
            <a:off x="1371044" y="3420218"/>
            <a:ext cx="4712772" cy="1231106"/>
          </a:xfrm>
          <a:prstGeom prst="rect">
            <a:avLst/>
          </a:prstGeom>
          <a:noFill/>
        </p:spPr>
        <p:txBody>
          <a:bodyPr wrap="square" rtlCol="0">
            <a:spAutoFit/>
          </a:bodyPr>
          <a:lstStyle/>
          <a:p>
            <a:pPr marL="285750" indent="-285750">
              <a:buFont typeface="Arial" panose="020B0604020202020204" pitchFamily="34" charset="0"/>
              <a:buChar char="•"/>
            </a:pPr>
            <a:r>
              <a:rPr lang="it-IT" sz="1400" dirty="0">
                <a:latin typeface="Georgia" panose="02040502050405020303" pitchFamily="18" charset="0"/>
              </a:rPr>
              <a:t>Non solo peso e circonferenze ma anche </a:t>
            </a:r>
            <a:r>
              <a:rPr lang="it-IT" sz="1400" b="1" dirty="0">
                <a:solidFill>
                  <a:srgbClr val="009996"/>
                </a:solidFill>
                <a:latin typeface="Georgia" panose="02040502050405020303" pitchFamily="18" charset="0"/>
              </a:rPr>
              <a:t>massa muscolare</a:t>
            </a:r>
            <a:r>
              <a:rPr lang="it-IT" sz="1400" dirty="0">
                <a:latin typeface="Georgia" panose="02040502050405020303" pitchFamily="18" charset="0"/>
              </a:rPr>
              <a:t> e </a:t>
            </a:r>
            <a:r>
              <a:rPr lang="it-IT" sz="1400" b="1" dirty="0">
                <a:solidFill>
                  <a:srgbClr val="009996"/>
                </a:solidFill>
                <a:latin typeface="Georgia" panose="02040502050405020303" pitchFamily="18" charset="0"/>
              </a:rPr>
              <a:t>forza fisica</a:t>
            </a:r>
          </a:p>
          <a:p>
            <a:pPr marL="285750" indent="-285750">
              <a:buFont typeface="Arial" panose="020B0604020202020204" pitchFamily="34" charset="0"/>
              <a:buChar char="•"/>
            </a:pPr>
            <a:r>
              <a:rPr lang="it-IT" sz="1400" dirty="0">
                <a:latin typeface="Georgia" panose="02040502050405020303" pitchFamily="18" charset="0"/>
              </a:rPr>
              <a:t>Strumenti con </a:t>
            </a:r>
            <a:r>
              <a:rPr lang="it-IT" sz="1400" b="1" dirty="0" err="1">
                <a:solidFill>
                  <a:srgbClr val="009996"/>
                </a:solidFill>
                <a:latin typeface="Georgia" panose="02040502050405020303" pitchFamily="18" charset="0"/>
              </a:rPr>
              <a:t>handgrip</a:t>
            </a:r>
            <a:r>
              <a:rPr lang="it-IT" sz="1400" dirty="0">
                <a:latin typeface="Georgia" panose="02040502050405020303" pitchFamily="18" charset="0"/>
              </a:rPr>
              <a:t> e </a:t>
            </a:r>
            <a:r>
              <a:rPr lang="it-IT" sz="1400" b="1" dirty="0">
                <a:solidFill>
                  <a:srgbClr val="009996"/>
                </a:solidFill>
                <a:latin typeface="Georgia" panose="02040502050405020303" pitchFamily="18" charset="0"/>
              </a:rPr>
              <a:t>BIA</a:t>
            </a:r>
            <a:r>
              <a:rPr lang="it-IT" sz="1400" dirty="0">
                <a:latin typeface="Georgia" panose="02040502050405020303" pitchFamily="18" charset="0"/>
              </a:rPr>
              <a:t> quando misure più complesse non sono disponibili</a:t>
            </a:r>
          </a:p>
          <a:p>
            <a:endParaRPr lang="it-IT" dirty="0"/>
          </a:p>
        </p:txBody>
      </p:sp>
      <p:sp>
        <p:nvSpPr>
          <p:cNvPr id="40" name="CasellaDiTesto 39">
            <a:extLst>
              <a:ext uri="{FF2B5EF4-FFF2-40B4-BE49-F238E27FC236}">
                <a16:creationId xmlns:a16="http://schemas.microsoft.com/office/drawing/2014/main" id="{7F05E75C-CFAB-5B39-2C2B-73B9C2080F60}"/>
              </a:ext>
            </a:extLst>
          </p:cNvPr>
          <p:cNvSpPr txBox="1"/>
          <p:nvPr/>
        </p:nvSpPr>
        <p:spPr>
          <a:xfrm>
            <a:off x="1417158" y="5294263"/>
            <a:ext cx="3391383" cy="1015663"/>
          </a:xfrm>
          <a:prstGeom prst="rect">
            <a:avLst/>
          </a:prstGeom>
          <a:noFill/>
        </p:spPr>
        <p:txBody>
          <a:bodyPr wrap="square" rtlCol="0">
            <a:spAutoFit/>
          </a:bodyPr>
          <a:lstStyle/>
          <a:p>
            <a:r>
              <a:rPr lang="it-IT" b="1" dirty="0">
                <a:solidFill>
                  <a:srgbClr val="009996"/>
                </a:solidFill>
                <a:latin typeface="Georgia" panose="02040502050405020303" pitchFamily="18" charset="0"/>
              </a:rPr>
              <a:t>10%</a:t>
            </a:r>
          </a:p>
          <a:p>
            <a:r>
              <a:rPr lang="it-IT" sz="1400" dirty="0">
                <a:latin typeface="Georgia" panose="02040502050405020303" pitchFamily="18" charset="0"/>
              </a:rPr>
              <a:t>Praticava ancora allenamento</a:t>
            </a:r>
            <a:br>
              <a:rPr lang="it-IT" sz="1400" dirty="0">
                <a:latin typeface="Georgia" panose="02040502050405020303" pitchFamily="18" charset="0"/>
              </a:rPr>
            </a:br>
            <a:r>
              <a:rPr lang="it-IT" sz="1400" b="1" dirty="0">
                <a:latin typeface="Georgia" panose="02040502050405020303" pitchFamily="18" charset="0"/>
              </a:rPr>
              <a:t>contro-resistenza</a:t>
            </a:r>
            <a:r>
              <a:rPr lang="it-IT" sz="1400" dirty="0">
                <a:latin typeface="Georgia" panose="02040502050405020303" pitchFamily="18" charset="0"/>
              </a:rPr>
              <a:t> in maniera adeguata</a:t>
            </a:r>
          </a:p>
        </p:txBody>
      </p:sp>
      <p:sp>
        <p:nvSpPr>
          <p:cNvPr id="41" name="CasellaDiTesto 40">
            <a:extLst>
              <a:ext uri="{FF2B5EF4-FFF2-40B4-BE49-F238E27FC236}">
                <a16:creationId xmlns:a16="http://schemas.microsoft.com/office/drawing/2014/main" id="{61DC4B6B-C58A-4D8C-FE3A-24DE3995AD9E}"/>
              </a:ext>
            </a:extLst>
          </p:cNvPr>
          <p:cNvSpPr txBox="1"/>
          <p:nvPr/>
        </p:nvSpPr>
        <p:spPr>
          <a:xfrm>
            <a:off x="4816590" y="5343794"/>
            <a:ext cx="3391383" cy="800219"/>
          </a:xfrm>
          <a:prstGeom prst="rect">
            <a:avLst/>
          </a:prstGeom>
          <a:noFill/>
        </p:spPr>
        <p:txBody>
          <a:bodyPr wrap="square" rtlCol="0">
            <a:spAutoFit/>
          </a:bodyPr>
          <a:lstStyle/>
          <a:p>
            <a:r>
              <a:rPr lang="it-IT" b="1" dirty="0">
                <a:solidFill>
                  <a:srgbClr val="009996"/>
                </a:solidFill>
                <a:latin typeface="Georgia" panose="02040502050405020303" pitchFamily="18" charset="0"/>
              </a:rPr>
              <a:t>61% </a:t>
            </a:r>
          </a:p>
          <a:p>
            <a:r>
              <a:rPr lang="it-IT" sz="1400" dirty="0">
                <a:latin typeface="Georgia" panose="02040502050405020303" pitchFamily="18" charset="0"/>
              </a:rPr>
              <a:t>Rispettava almeno le raccomandazioni </a:t>
            </a:r>
            <a:r>
              <a:rPr lang="it-IT" sz="1400" b="1" dirty="0">
                <a:latin typeface="Georgia" panose="02040502050405020303" pitchFamily="18" charset="0"/>
              </a:rPr>
              <a:t>aerobiche</a:t>
            </a:r>
            <a:r>
              <a:rPr lang="it-IT" sz="1400" dirty="0">
                <a:latin typeface="Georgia" panose="02040502050405020303" pitchFamily="18" charset="0"/>
              </a:rPr>
              <a:t> </a:t>
            </a:r>
          </a:p>
        </p:txBody>
      </p:sp>
      <p:cxnSp>
        <p:nvCxnSpPr>
          <p:cNvPr id="43" name="Connettore diritto 42">
            <a:extLst>
              <a:ext uri="{FF2B5EF4-FFF2-40B4-BE49-F238E27FC236}">
                <a16:creationId xmlns:a16="http://schemas.microsoft.com/office/drawing/2014/main" id="{45C54F56-1892-7AB4-1FB8-4DE2836965E0}"/>
              </a:ext>
            </a:extLst>
          </p:cNvPr>
          <p:cNvCxnSpPr/>
          <p:nvPr/>
        </p:nvCxnSpPr>
        <p:spPr>
          <a:xfrm>
            <a:off x="4658070" y="5294263"/>
            <a:ext cx="0" cy="800219"/>
          </a:xfrm>
          <a:prstGeom prst="line">
            <a:avLst/>
          </a:prstGeom>
        </p:spPr>
        <p:style>
          <a:lnRef idx="1">
            <a:schemeClr val="accent1"/>
          </a:lnRef>
          <a:fillRef idx="0">
            <a:schemeClr val="accent1"/>
          </a:fillRef>
          <a:effectRef idx="0">
            <a:schemeClr val="accent1"/>
          </a:effectRef>
          <a:fontRef idx="minor">
            <a:schemeClr val="tx1"/>
          </a:fontRef>
        </p:style>
      </p:cxnSp>
      <p:cxnSp>
        <p:nvCxnSpPr>
          <p:cNvPr id="44" name="Connettore diritto 43">
            <a:extLst>
              <a:ext uri="{FF2B5EF4-FFF2-40B4-BE49-F238E27FC236}">
                <a16:creationId xmlns:a16="http://schemas.microsoft.com/office/drawing/2014/main" id="{ECF5A116-F3CB-8730-656C-59966E8FA0FB}"/>
              </a:ext>
            </a:extLst>
          </p:cNvPr>
          <p:cNvCxnSpPr/>
          <p:nvPr/>
        </p:nvCxnSpPr>
        <p:spPr>
          <a:xfrm>
            <a:off x="8317600" y="5294263"/>
            <a:ext cx="0" cy="800219"/>
          </a:xfrm>
          <a:prstGeom prst="line">
            <a:avLst/>
          </a:prstGeom>
        </p:spPr>
        <p:style>
          <a:lnRef idx="1">
            <a:schemeClr val="accent1"/>
          </a:lnRef>
          <a:fillRef idx="0">
            <a:schemeClr val="accent1"/>
          </a:fillRef>
          <a:effectRef idx="0">
            <a:schemeClr val="accent1"/>
          </a:effectRef>
          <a:fontRef idx="minor">
            <a:schemeClr val="tx1"/>
          </a:fontRef>
        </p:style>
      </p:cxnSp>
      <p:sp>
        <p:nvSpPr>
          <p:cNvPr id="45" name="CasellaDiTesto 44">
            <a:extLst>
              <a:ext uri="{FF2B5EF4-FFF2-40B4-BE49-F238E27FC236}">
                <a16:creationId xmlns:a16="http://schemas.microsoft.com/office/drawing/2014/main" id="{3498CF26-202B-8F4C-BBD7-E742E27B43F9}"/>
              </a:ext>
            </a:extLst>
          </p:cNvPr>
          <p:cNvSpPr txBox="1"/>
          <p:nvPr/>
        </p:nvSpPr>
        <p:spPr>
          <a:xfrm>
            <a:off x="8931340" y="5236250"/>
            <a:ext cx="2654670" cy="954107"/>
          </a:xfrm>
          <a:prstGeom prst="rect">
            <a:avLst/>
          </a:prstGeom>
          <a:noFill/>
        </p:spPr>
        <p:txBody>
          <a:bodyPr wrap="square" rtlCol="0">
            <a:spAutoFit/>
          </a:bodyPr>
          <a:lstStyle/>
          <a:p>
            <a:r>
              <a:rPr lang="it-IT" sz="1400" b="1" dirty="0">
                <a:solidFill>
                  <a:srgbClr val="009996"/>
                </a:solidFill>
                <a:latin typeface="Georgia" panose="02040502050405020303" pitchFamily="18" charset="0"/>
              </a:rPr>
              <a:t>Dose</a:t>
            </a:r>
            <a:r>
              <a:rPr lang="it-IT" sz="1400" dirty="0">
                <a:latin typeface="Georgia" panose="02040502050405020303" pitchFamily="18" charset="0"/>
              </a:rPr>
              <a:t> e protocollo giusti non bastano senza una </a:t>
            </a:r>
            <a:r>
              <a:rPr lang="it-IT" sz="1400" b="1" dirty="0">
                <a:solidFill>
                  <a:srgbClr val="009996"/>
                </a:solidFill>
                <a:latin typeface="Georgia" panose="02040502050405020303" pitchFamily="18" charset="0"/>
              </a:rPr>
              <a:t>presa in carico multidisciplinare </a:t>
            </a:r>
            <a:r>
              <a:rPr lang="it-IT" sz="1400" dirty="0">
                <a:latin typeface="Georgia" panose="02040502050405020303" pitchFamily="18" charset="0"/>
              </a:rPr>
              <a:t>e </a:t>
            </a:r>
            <a:r>
              <a:rPr lang="it-IT" sz="1400" b="1" dirty="0">
                <a:solidFill>
                  <a:srgbClr val="009996"/>
                </a:solidFill>
                <a:latin typeface="Georgia" panose="02040502050405020303" pitchFamily="18" charset="0"/>
              </a:rPr>
              <a:t>continuativa nel tempo</a:t>
            </a:r>
          </a:p>
        </p:txBody>
      </p:sp>
      <p:sp>
        <p:nvSpPr>
          <p:cNvPr id="46" name="Freccia a destra 45">
            <a:extLst>
              <a:ext uri="{FF2B5EF4-FFF2-40B4-BE49-F238E27FC236}">
                <a16:creationId xmlns:a16="http://schemas.microsoft.com/office/drawing/2014/main" id="{36407B04-D829-C8A9-51B1-82C3EA7ECEA0}"/>
              </a:ext>
            </a:extLst>
          </p:cNvPr>
          <p:cNvSpPr/>
          <p:nvPr/>
        </p:nvSpPr>
        <p:spPr>
          <a:xfrm>
            <a:off x="8537937" y="5236250"/>
            <a:ext cx="303967" cy="249446"/>
          </a:xfrm>
          <a:prstGeom prst="rightArrow">
            <a:avLst/>
          </a:prstGeom>
          <a:solidFill>
            <a:srgbClr val="009996"/>
          </a:solidFill>
          <a:ln>
            <a:solidFill>
              <a:srgbClr val="00999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cxnSp>
        <p:nvCxnSpPr>
          <p:cNvPr id="47" name="Connettore diritto 46">
            <a:extLst>
              <a:ext uri="{FF2B5EF4-FFF2-40B4-BE49-F238E27FC236}">
                <a16:creationId xmlns:a16="http://schemas.microsoft.com/office/drawing/2014/main" id="{12495254-2CB8-0F30-7D91-B8EB06833646}"/>
              </a:ext>
            </a:extLst>
          </p:cNvPr>
          <p:cNvCxnSpPr/>
          <p:nvPr/>
        </p:nvCxnSpPr>
        <p:spPr>
          <a:xfrm>
            <a:off x="6158781" y="3360567"/>
            <a:ext cx="0" cy="800219"/>
          </a:xfrm>
          <a:prstGeom prst="line">
            <a:avLst/>
          </a:prstGeom>
        </p:spPr>
        <p:style>
          <a:lnRef idx="1">
            <a:schemeClr val="accent1"/>
          </a:lnRef>
          <a:fillRef idx="0">
            <a:schemeClr val="accent1"/>
          </a:fillRef>
          <a:effectRef idx="0">
            <a:schemeClr val="accent1"/>
          </a:effectRef>
          <a:fontRef idx="minor">
            <a:schemeClr val="tx1"/>
          </a:fontRef>
        </p:style>
      </p:cxnSp>
      <p:cxnSp>
        <p:nvCxnSpPr>
          <p:cNvPr id="48" name="Connettore diritto 47">
            <a:extLst>
              <a:ext uri="{FF2B5EF4-FFF2-40B4-BE49-F238E27FC236}">
                <a16:creationId xmlns:a16="http://schemas.microsoft.com/office/drawing/2014/main" id="{976A75B0-9484-57F4-F675-2E2751A7D6A2}"/>
              </a:ext>
            </a:extLst>
          </p:cNvPr>
          <p:cNvCxnSpPr/>
          <p:nvPr/>
        </p:nvCxnSpPr>
        <p:spPr>
          <a:xfrm>
            <a:off x="6158781" y="1559238"/>
            <a:ext cx="0" cy="800219"/>
          </a:xfrm>
          <a:prstGeom prst="line">
            <a:avLst/>
          </a:prstGeom>
        </p:spPr>
        <p:style>
          <a:lnRef idx="1">
            <a:schemeClr val="accent1"/>
          </a:lnRef>
          <a:fillRef idx="0">
            <a:schemeClr val="accent1"/>
          </a:fillRef>
          <a:effectRef idx="0">
            <a:schemeClr val="accent1"/>
          </a:effectRef>
          <a:fontRef idx="minor">
            <a:schemeClr val="tx1"/>
          </a:fontRef>
        </p:style>
      </p:cxnSp>
      <p:sp>
        <p:nvSpPr>
          <p:cNvPr id="49" name="CasellaDiTesto 48">
            <a:extLst>
              <a:ext uri="{FF2B5EF4-FFF2-40B4-BE49-F238E27FC236}">
                <a16:creationId xmlns:a16="http://schemas.microsoft.com/office/drawing/2014/main" id="{529AE144-6E1C-F461-5D2D-E9513F56FA17}"/>
              </a:ext>
            </a:extLst>
          </p:cNvPr>
          <p:cNvSpPr txBox="1"/>
          <p:nvPr/>
        </p:nvSpPr>
        <p:spPr>
          <a:xfrm>
            <a:off x="7415150" y="1523926"/>
            <a:ext cx="4712772" cy="1446550"/>
          </a:xfrm>
          <a:prstGeom prst="rect">
            <a:avLst/>
          </a:prstGeom>
          <a:noFill/>
        </p:spPr>
        <p:txBody>
          <a:bodyPr wrap="square" rtlCol="0">
            <a:spAutoFit/>
          </a:bodyPr>
          <a:lstStyle/>
          <a:p>
            <a:pPr marL="285750" indent="-285750">
              <a:buFont typeface="Arial" panose="020B0604020202020204" pitchFamily="34" charset="0"/>
              <a:buChar char="•"/>
            </a:pPr>
            <a:r>
              <a:rPr lang="it-IT" sz="1400" dirty="0">
                <a:latin typeface="Georgia" panose="02040502050405020303" pitchFamily="18" charset="0"/>
              </a:rPr>
              <a:t>Programma di </a:t>
            </a:r>
            <a:r>
              <a:rPr lang="it-IT" sz="1400" b="1" dirty="0">
                <a:solidFill>
                  <a:srgbClr val="009996"/>
                </a:solidFill>
                <a:latin typeface="Georgia" panose="02040502050405020303" pitchFamily="18" charset="0"/>
              </a:rPr>
              <a:t>attività aerobica + contro-resistenza </a:t>
            </a:r>
            <a:r>
              <a:rPr lang="it-IT" sz="1400" dirty="0">
                <a:latin typeface="Georgia" panose="02040502050405020303" pitchFamily="18" charset="0"/>
              </a:rPr>
              <a:t>per tutti i pazienti a rischio </a:t>
            </a:r>
          </a:p>
          <a:p>
            <a:pPr marL="285750" indent="-285750">
              <a:buFont typeface="Arial" panose="020B0604020202020204" pitchFamily="34" charset="0"/>
              <a:buChar char="•"/>
            </a:pPr>
            <a:r>
              <a:rPr lang="it-IT" sz="1400" dirty="0">
                <a:latin typeface="Georgia" panose="02040502050405020303" pitchFamily="18" charset="0"/>
              </a:rPr>
              <a:t>La </a:t>
            </a:r>
            <a:r>
              <a:rPr lang="it-IT" sz="1400" b="1" dirty="0">
                <a:latin typeface="Georgia" panose="02040502050405020303" pitchFamily="18" charset="0"/>
              </a:rPr>
              <a:t>forza muscolare </a:t>
            </a:r>
            <a:r>
              <a:rPr lang="it-IT" sz="1400" dirty="0">
                <a:latin typeface="Georgia" panose="02040502050405020303" pitchFamily="18" charset="0"/>
              </a:rPr>
              <a:t>non è solo correlata al rischio di obesità </a:t>
            </a:r>
            <a:r>
              <a:rPr lang="it-IT" sz="1400" dirty="0" err="1">
                <a:latin typeface="Georgia" panose="02040502050405020303" pitchFamily="18" charset="0"/>
              </a:rPr>
              <a:t>sarcopenica</a:t>
            </a:r>
            <a:r>
              <a:rPr lang="it-IT" sz="1400" dirty="0">
                <a:latin typeface="Georgia" panose="02040502050405020303" pitchFamily="18" charset="0"/>
              </a:rPr>
              <a:t> ma anche alla capacità funzionale e alla mortalità </a:t>
            </a:r>
          </a:p>
          <a:p>
            <a:endParaRPr lang="it-IT" dirty="0"/>
          </a:p>
        </p:txBody>
      </p:sp>
      <p:sp>
        <p:nvSpPr>
          <p:cNvPr id="50" name="CasellaDiTesto 49">
            <a:extLst>
              <a:ext uri="{FF2B5EF4-FFF2-40B4-BE49-F238E27FC236}">
                <a16:creationId xmlns:a16="http://schemas.microsoft.com/office/drawing/2014/main" id="{54937EDB-010E-A544-A7D0-29E0900FBB15}"/>
              </a:ext>
            </a:extLst>
          </p:cNvPr>
          <p:cNvSpPr txBox="1"/>
          <p:nvPr/>
        </p:nvSpPr>
        <p:spPr>
          <a:xfrm>
            <a:off x="7432855" y="3442177"/>
            <a:ext cx="4712772" cy="1446550"/>
          </a:xfrm>
          <a:prstGeom prst="rect">
            <a:avLst/>
          </a:prstGeom>
          <a:noFill/>
        </p:spPr>
        <p:txBody>
          <a:bodyPr wrap="square" rtlCol="0">
            <a:spAutoFit/>
          </a:bodyPr>
          <a:lstStyle/>
          <a:p>
            <a:r>
              <a:rPr lang="it-IT" sz="1400" dirty="0">
                <a:latin typeface="Georgia" panose="02040502050405020303" pitchFamily="18" charset="0"/>
              </a:rPr>
              <a:t>Coinvolgimento di:</a:t>
            </a:r>
          </a:p>
          <a:p>
            <a:pPr marL="285750" indent="-285750">
              <a:buFont typeface="Arial" panose="020B0604020202020204" pitchFamily="34" charset="0"/>
              <a:buChar char="•"/>
            </a:pPr>
            <a:r>
              <a:rPr lang="it-IT" sz="1400" dirty="0">
                <a:latin typeface="Georgia" panose="02040502050405020303" pitchFamily="18" charset="0"/>
              </a:rPr>
              <a:t>Dietista</a:t>
            </a:r>
          </a:p>
          <a:p>
            <a:pPr marL="285750" indent="-285750">
              <a:buFont typeface="Arial" panose="020B0604020202020204" pitchFamily="34" charset="0"/>
              <a:buChar char="•"/>
            </a:pPr>
            <a:r>
              <a:rPr lang="it-IT" sz="1400" dirty="0">
                <a:latin typeface="Georgia" panose="02040502050405020303" pitchFamily="18" charset="0"/>
              </a:rPr>
              <a:t>Chirurgo</a:t>
            </a:r>
          </a:p>
          <a:p>
            <a:pPr marL="285750" indent="-285750">
              <a:buFont typeface="Arial" panose="020B0604020202020204" pitchFamily="34" charset="0"/>
              <a:buChar char="•"/>
            </a:pPr>
            <a:r>
              <a:rPr lang="it-IT" sz="1400" dirty="0">
                <a:latin typeface="Georgia" panose="02040502050405020303" pitchFamily="18" charset="0"/>
              </a:rPr>
              <a:t>Psicologo</a:t>
            </a:r>
          </a:p>
          <a:p>
            <a:pPr marL="285750" indent="-285750">
              <a:buFont typeface="Arial" panose="020B0604020202020204" pitchFamily="34" charset="0"/>
              <a:buChar char="•"/>
            </a:pPr>
            <a:r>
              <a:rPr lang="it-IT" sz="1400" dirty="0">
                <a:latin typeface="Georgia" panose="02040502050405020303" pitchFamily="18" charset="0"/>
              </a:rPr>
              <a:t>Fisioterapista o laureato in scienze motorie</a:t>
            </a:r>
          </a:p>
          <a:p>
            <a:endParaRPr lang="it-IT" dirty="0"/>
          </a:p>
        </p:txBody>
      </p:sp>
      <p:pic>
        <p:nvPicPr>
          <p:cNvPr id="52" name="Immagine 51">
            <a:extLst>
              <a:ext uri="{FF2B5EF4-FFF2-40B4-BE49-F238E27FC236}">
                <a16:creationId xmlns:a16="http://schemas.microsoft.com/office/drawing/2014/main" id="{BD4E2416-C50C-BF9D-D95A-BA857282F000}"/>
              </a:ext>
            </a:extLst>
          </p:cNvPr>
          <p:cNvPicPr>
            <a:picLocks noChangeAspect="1"/>
          </p:cNvPicPr>
          <p:nvPr/>
        </p:nvPicPr>
        <p:blipFill>
          <a:blip r:embed="rId3"/>
          <a:stretch>
            <a:fillRect/>
          </a:stretch>
        </p:blipFill>
        <p:spPr>
          <a:xfrm>
            <a:off x="490400" y="1582468"/>
            <a:ext cx="694205" cy="694205"/>
          </a:xfrm>
          <a:prstGeom prst="rect">
            <a:avLst/>
          </a:prstGeom>
        </p:spPr>
      </p:pic>
      <p:pic>
        <p:nvPicPr>
          <p:cNvPr id="54" name="Immagine 53">
            <a:extLst>
              <a:ext uri="{FF2B5EF4-FFF2-40B4-BE49-F238E27FC236}">
                <a16:creationId xmlns:a16="http://schemas.microsoft.com/office/drawing/2014/main" id="{9AD08042-E676-51B7-9DB7-524236AEB3FD}"/>
              </a:ext>
            </a:extLst>
          </p:cNvPr>
          <p:cNvPicPr>
            <a:picLocks noChangeAspect="1"/>
          </p:cNvPicPr>
          <p:nvPr/>
        </p:nvPicPr>
        <p:blipFill>
          <a:blip r:embed="rId4"/>
          <a:stretch>
            <a:fillRect/>
          </a:stretch>
        </p:blipFill>
        <p:spPr>
          <a:xfrm>
            <a:off x="6554734" y="1592673"/>
            <a:ext cx="684000" cy="684000"/>
          </a:xfrm>
          <a:prstGeom prst="rect">
            <a:avLst/>
          </a:prstGeom>
        </p:spPr>
      </p:pic>
      <p:pic>
        <p:nvPicPr>
          <p:cNvPr id="56" name="Immagine 55">
            <a:extLst>
              <a:ext uri="{FF2B5EF4-FFF2-40B4-BE49-F238E27FC236}">
                <a16:creationId xmlns:a16="http://schemas.microsoft.com/office/drawing/2014/main" id="{4C7F2314-13A7-2F30-5B58-04A0D337AB73}"/>
              </a:ext>
            </a:extLst>
          </p:cNvPr>
          <p:cNvPicPr>
            <a:picLocks noChangeAspect="1"/>
          </p:cNvPicPr>
          <p:nvPr/>
        </p:nvPicPr>
        <p:blipFill>
          <a:blip r:embed="rId5"/>
          <a:stretch>
            <a:fillRect/>
          </a:stretch>
        </p:blipFill>
        <p:spPr>
          <a:xfrm>
            <a:off x="411583" y="3418676"/>
            <a:ext cx="684000" cy="684000"/>
          </a:xfrm>
          <a:prstGeom prst="rect">
            <a:avLst/>
          </a:prstGeom>
        </p:spPr>
      </p:pic>
      <p:pic>
        <p:nvPicPr>
          <p:cNvPr id="58" name="Immagine 57">
            <a:extLst>
              <a:ext uri="{FF2B5EF4-FFF2-40B4-BE49-F238E27FC236}">
                <a16:creationId xmlns:a16="http://schemas.microsoft.com/office/drawing/2014/main" id="{A0D7B790-4207-B3E3-AAD8-0B5C24954F8A}"/>
              </a:ext>
            </a:extLst>
          </p:cNvPr>
          <p:cNvPicPr>
            <a:picLocks noChangeAspect="1"/>
          </p:cNvPicPr>
          <p:nvPr/>
        </p:nvPicPr>
        <p:blipFill>
          <a:blip r:embed="rId6"/>
          <a:stretch>
            <a:fillRect/>
          </a:stretch>
        </p:blipFill>
        <p:spPr>
          <a:xfrm>
            <a:off x="6534793" y="3418745"/>
            <a:ext cx="684000" cy="684000"/>
          </a:xfrm>
          <a:prstGeom prst="rect">
            <a:avLst/>
          </a:prstGeom>
        </p:spPr>
      </p:pic>
      <p:pic>
        <p:nvPicPr>
          <p:cNvPr id="60" name="Immagine 59">
            <a:extLst>
              <a:ext uri="{FF2B5EF4-FFF2-40B4-BE49-F238E27FC236}">
                <a16:creationId xmlns:a16="http://schemas.microsoft.com/office/drawing/2014/main" id="{BB66BE8C-EA4C-3B28-40AC-26E13ED7A834}"/>
              </a:ext>
            </a:extLst>
          </p:cNvPr>
          <p:cNvPicPr>
            <a:picLocks noChangeAspect="1"/>
          </p:cNvPicPr>
          <p:nvPr/>
        </p:nvPicPr>
        <p:blipFill>
          <a:blip r:embed="rId7"/>
          <a:stretch>
            <a:fillRect/>
          </a:stretch>
        </p:blipFill>
        <p:spPr>
          <a:xfrm>
            <a:off x="461419" y="5294263"/>
            <a:ext cx="684000" cy="684000"/>
          </a:xfrm>
          <a:prstGeom prst="rect">
            <a:avLst/>
          </a:prstGeom>
        </p:spPr>
      </p:pic>
      <p:sp>
        <p:nvSpPr>
          <p:cNvPr id="6" name="CasellaDiTesto 5">
            <a:extLst>
              <a:ext uri="{FF2B5EF4-FFF2-40B4-BE49-F238E27FC236}">
                <a16:creationId xmlns:a16="http://schemas.microsoft.com/office/drawing/2014/main" id="{2EB34DE4-E518-2620-2502-3FDDF2B612BD}"/>
              </a:ext>
            </a:extLst>
          </p:cNvPr>
          <p:cNvSpPr txBox="1"/>
          <p:nvPr/>
        </p:nvSpPr>
        <p:spPr>
          <a:xfrm>
            <a:off x="2990949" y="4976240"/>
            <a:ext cx="6100010" cy="276999"/>
          </a:xfrm>
          <a:prstGeom prst="rect">
            <a:avLst/>
          </a:prstGeom>
          <a:noFill/>
        </p:spPr>
        <p:txBody>
          <a:bodyPr wrap="square">
            <a:spAutoFit/>
          </a:bodyPr>
          <a:lstStyle/>
          <a:p>
            <a:r>
              <a:rPr lang="it-IT" sz="1200" kern="1200" dirty="0" err="1">
                <a:solidFill>
                  <a:schemeClr val="tx1"/>
                </a:solidFill>
                <a:effectLst/>
                <a:latin typeface="Georgia" panose="02040502050405020303" pitchFamily="18" charset="0"/>
              </a:rPr>
              <a:t>Bellicha</a:t>
            </a:r>
            <a:r>
              <a:rPr lang="it-IT" sz="1200" kern="1200" dirty="0">
                <a:solidFill>
                  <a:schemeClr val="tx1"/>
                </a:solidFill>
                <a:effectLst/>
                <a:latin typeface="Georgia" panose="02040502050405020303" pitchFamily="18" charset="0"/>
              </a:rPr>
              <a:t> et al., PLoS ONE 2022</a:t>
            </a:r>
            <a:endParaRPr lang="it-IT" dirty="0">
              <a:latin typeface="Georgia" panose="02040502050405020303" pitchFamily="18" charset="0"/>
            </a:endParaRPr>
          </a:p>
        </p:txBody>
      </p:sp>
    </p:spTree>
    <p:extLst>
      <p:ext uri="{BB962C8B-B14F-4D97-AF65-F5344CB8AC3E}">
        <p14:creationId xmlns:p14="http://schemas.microsoft.com/office/powerpoint/2010/main" val="20241783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5" name="Immagine 4">
            <a:extLst>
              <a:ext uri="{FF2B5EF4-FFF2-40B4-BE49-F238E27FC236}">
                <a16:creationId xmlns:a16="http://schemas.microsoft.com/office/drawing/2014/main" id="{5CCB988A-B210-98BC-2EC0-EB55496F2762}"/>
              </a:ext>
            </a:extLst>
          </p:cNvPr>
          <p:cNvPicPr>
            <a:picLocks noChangeAspect="1"/>
          </p:cNvPicPr>
          <p:nvPr/>
        </p:nvPicPr>
        <p:blipFill>
          <a:blip r:embed="rId2"/>
          <a:stretch>
            <a:fillRect/>
          </a:stretch>
        </p:blipFill>
        <p:spPr>
          <a:xfrm>
            <a:off x="4773881" y="2798082"/>
            <a:ext cx="7418120" cy="4059917"/>
          </a:xfrm>
          <a:prstGeom prst="rect">
            <a:avLst/>
          </a:prstGeom>
        </p:spPr>
      </p:pic>
      <p:sp>
        <p:nvSpPr>
          <p:cNvPr id="6" name="CasellaDiTesto 5">
            <a:extLst>
              <a:ext uri="{FF2B5EF4-FFF2-40B4-BE49-F238E27FC236}">
                <a16:creationId xmlns:a16="http://schemas.microsoft.com/office/drawing/2014/main" id="{3D872741-B806-525F-6C15-EA19A16F3D81}"/>
              </a:ext>
            </a:extLst>
          </p:cNvPr>
          <p:cNvSpPr txBox="1"/>
          <p:nvPr/>
        </p:nvSpPr>
        <p:spPr>
          <a:xfrm>
            <a:off x="5286643" y="692054"/>
            <a:ext cx="5648632" cy="1569660"/>
          </a:xfrm>
          <a:prstGeom prst="rect">
            <a:avLst/>
          </a:prstGeom>
          <a:noFill/>
        </p:spPr>
        <p:txBody>
          <a:bodyPr wrap="square" rtlCol="0">
            <a:spAutoFit/>
          </a:bodyPr>
          <a:lstStyle/>
          <a:p>
            <a:pPr algn="ctr"/>
            <a:r>
              <a:rPr lang="it-IT" sz="4800" b="1" i="1" dirty="0">
                <a:solidFill>
                  <a:srgbClr val="009996"/>
                </a:solidFill>
                <a:latin typeface="Georgia" panose="02040502050405020303" pitchFamily="18" charset="0"/>
              </a:rPr>
              <a:t>GRAZIE PER L’ATTENZIONE</a:t>
            </a:r>
          </a:p>
        </p:txBody>
      </p:sp>
    </p:spTree>
    <p:extLst>
      <p:ext uri="{BB962C8B-B14F-4D97-AF65-F5344CB8AC3E}">
        <p14:creationId xmlns:p14="http://schemas.microsoft.com/office/powerpoint/2010/main" val="1745545523"/>
      </p:ext>
    </p:extLst>
  </p:cSld>
  <p:clrMapOvr>
    <a:masterClrMapping/>
  </p:clrMapOvr>
</p:sld>
</file>

<file path=ppt/theme/theme1.xml><?xml version="1.0" encoding="utf-8"?>
<a:theme xmlns:a="http://schemas.openxmlformats.org/drawingml/2006/main" name="RetrospectVTI">
  <a:themeElements>
    <a:clrScheme name="Blu caldo">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Office_42167526_TF33476885.potx" id="{67A3B757-088A-4997-AD47-EBBB609AAF73}" vid="{61F4B085-7BC3-43AB-AFF0-C8B68BB76BF9}"/>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2" Type="http://schemas.microsoft.com/office/2011/relationships/webextension" Target="webextension2.xml"/><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438" row="3">
    <wetp:webextensionref xmlns:r="http://schemas.openxmlformats.org/officeDocument/2006/relationships" r:id="rId1"/>
  </wetp:taskpane>
  <wetp:taskpane dockstate="right" visibility="0" width="438" row="4">
    <wetp:webextensionref xmlns:r="http://schemas.openxmlformats.org/officeDocument/2006/relationships" r:id="rId2"/>
  </wetp:taskpane>
</wetp:taskpanes>
</file>

<file path=ppt/webextensions/webextension1.xml><?xml version="1.0" encoding="utf-8"?>
<we:webextension xmlns:we="http://schemas.microsoft.com/office/webextensions/webextension/2010/11" id="{D29BEF75-A456-4700-969A-65C82EAEF8FD}">
  <we:reference id="wa104178141" version="4.3.3.0" store="it-IT" storeType="OMEX"/>
  <we:alternateReferences>
    <we:reference id="wa104178141" version="4.3.3.0" store="wa104178141" storeType="OMEX"/>
  </we:alternateReferences>
  <we:properties/>
  <we:bindings/>
  <we:snapshot xmlns:r="http://schemas.openxmlformats.org/officeDocument/2006/relationships"/>
</we:webextension>
</file>

<file path=ppt/webextensions/webextension2.xml><?xml version="1.0" encoding="utf-8"?>
<we:webextension xmlns:we="http://schemas.microsoft.com/office/webextensions/webextension/2010/11" id="{9771893F-2AD4-4EB7-B198-7CE14AD05DDA}">
  <we:reference id="wa104380518" version="3.7.0.0" store="it-IT" storeType="OMEX"/>
  <we:alternateReferences>
    <we:reference id="WA104380518" version="3.7.0.0" store="WA104380518"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fa6e671f1cd7e4d96ff9652be322dd5e">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4e2496f70b101db0b8013f30a071bbf7"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941CA7C-A0BF-44EF-B2E5-7539C3B9B0B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A4E879E6-8FFE-4154-8F2A-F7518B89B376}">
  <ds:schemaRefs>
    <ds:schemaRef ds:uri="http://schemas.microsoft.com/office/2006/metadata/properties"/>
    <ds:schemaRef ds:uri="http://schemas.microsoft.com/office/infopath/2007/PartnerControls"/>
    <ds:schemaRef ds:uri="71af3243-3dd4-4a8d-8c0d-dd76da1f02a5"/>
  </ds:schemaRefs>
</ds:datastoreItem>
</file>

<file path=customXml/itemProps3.xml><?xml version="1.0" encoding="utf-8"?>
<ds:datastoreItem xmlns:ds="http://schemas.openxmlformats.org/officeDocument/2006/customXml" ds:itemID="{7E0A2CB4-6869-426F-8BC4-A32C90CBE26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Presentazione classica per assemblea generale aziendale</Template>
  <TotalTime>4331</TotalTime>
  <Words>1914</Words>
  <Application>Microsoft Macintosh PowerPoint</Application>
  <PresentationFormat>Widescreen</PresentationFormat>
  <Paragraphs>114</Paragraphs>
  <Slides>8</Slides>
  <Notes>7</Notes>
  <HiddenSlides>0</HiddenSlides>
  <MMClips>0</MMClips>
  <ScaleCrop>false</ScaleCrop>
  <HeadingPairs>
    <vt:vector size="6" baseType="variant">
      <vt:variant>
        <vt:lpstr>Caratteri utilizzati</vt:lpstr>
      </vt:variant>
      <vt:variant>
        <vt:i4>5</vt:i4>
      </vt:variant>
      <vt:variant>
        <vt:lpstr>Tema</vt:lpstr>
      </vt:variant>
      <vt:variant>
        <vt:i4>1</vt:i4>
      </vt:variant>
      <vt:variant>
        <vt:lpstr>Titoli diapositive</vt:lpstr>
      </vt:variant>
      <vt:variant>
        <vt:i4>8</vt:i4>
      </vt:variant>
    </vt:vector>
  </HeadingPairs>
  <TitlesOfParts>
    <vt:vector size="14" baseType="lpstr">
      <vt:lpstr>Meiryo</vt:lpstr>
      <vt:lpstr>Arial</vt:lpstr>
      <vt:lpstr>Calibri</vt:lpstr>
      <vt:lpstr>Georgia</vt:lpstr>
      <vt:lpstr>Wingdings</vt:lpstr>
      <vt:lpstr>RetrospectVTI</vt:lpstr>
      <vt:lpstr>OBESITÀ SARCOPENICA E CHIRURGIA BARIATRICA:  SINTESI DELLE EVIDENZE E STRATEGIE NUTRIZIONALI E COMPORTAMENTALI</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Roma 29-30 aprile Primo Corso ACCADEMIA SICOB Direttori: M. De Luca - M.A. Zappa</dc:title>
  <dc:creator>Eliana Rispoli</dc:creator>
  <cp:lastModifiedBy>Noemi Zelaschi</cp:lastModifiedBy>
  <cp:revision>273</cp:revision>
  <dcterms:created xsi:type="dcterms:W3CDTF">2022-02-27T17:36:31Z</dcterms:created>
  <dcterms:modified xsi:type="dcterms:W3CDTF">2026-09-16T11:19:05Z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